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activeX/activeX4.xml" ContentType="application/vnd.ms-office.activeX+xml"/>
  <Override PartName="/ppt/activeX/activeX15.xml" ContentType="application/vnd.ms-office.activeX+xml"/>
  <Override PartName="/ppt/activeX/activeX17.xml" ContentType="application/vnd.ms-office.activeX+xml"/>
  <Override PartName="/ppt/activeX/activeX26.xml" ContentType="application/vnd.ms-office.activeX+xml"/>
  <Override PartName="/ppt/activeX/activeX35.xml" ContentType="application/vnd.ms-office.activeX+xml"/>
  <Override PartName="/ppt/activeX/activeX44.xml" ContentType="application/vnd.ms-office.activeX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activeX/activeX2.xml" ContentType="application/vnd.ms-office.activeX+xml"/>
  <Override PartName="/ppt/activeX/activeX13.xml" ContentType="application/vnd.ms-office.activeX+xml"/>
  <Override PartName="/ppt/activeX/activeX24.xml" ContentType="application/vnd.ms-office.activeX+xml"/>
  <Override PartName="/ppt/activeX/activeX33.xml" ContentType="application/vnd.ms-office.activeX+xml"/>
  <Override PartName="/ppt/activeX/activeX42.xml" ContentType="application/vnd.ms-office.activeX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Override PartName="/ppt/activeX/activeX11.xml" ContentType="application/vnd.ms-office.activeX+xml"/>
  <Override PartName="/ppt/activeX/activeX22.xml" ContentType="application/vnd.ms-office.activeX+xml"/>
  <Override PartName="/ppt/activeX/activeX31.xml" ContentType="application/vnd.ms-office.activeX+xml"/>
  <Override PartName="/ppt/activeX/activeX40.xml" ContentType="application/vnd.ms-office.activeX+xml"/>
  <Default Extension="rels" ContentType="application/vnd.openxmlformats-package.relationships+xml"/>
  <Default Extension="xml" ContentType="application/xml"/>
  <Override PartName="/ppt/slideLayouts/slideLayout13.xml" ContentType="application/vnd.openxmlformats-officedocument.presentationml.slideLayout+xml"/>
  <Override PartName="/ppt/activeX/activeX20.xml" ContentType="application/vnd.ms-office.activeX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activeX/activeX9.xml" ContentType="application/vnd.ms-office.activeX+xml"/>
  <Override PartName="/ppt/activeX/activeX29.xml" ContentType="application/vnd.ms-office.activeX+xml"/>
  <Override PartName="/ppt/activeX/activeX38.xml" ContentType="application/vnd.ms-office.activeX+xml"/>
  <Override PartName="/ppt/activeX/activeX49.xml" ContentType="application/vnd.ms-office.activeX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activeX/activeX6.xml" ContentType="application/vnd.ms-office.activeX+xml"/>
  <Override PartName="/ppt/activeX/activeX7.xml" ContentType="application/vnd.ms-office.activeX+xml"/>
  <Override PartName="/ppt/activeX/activeX18.xml" ContentType="application/vnd.ms-office.activeX+xml"/>
  <Override PartName="/ppt/activeX/activeX19.xml" ContentType="application/vnd.ms-office.activeX+xml"/>
  <Override PartName="/ppt/activeX/activeX27.xml" ContentType="application/vnd.ms-office.activeX+xml"/>
  <Override PartName="/ppt/activeX/activeX28.xml" ContentType="application/vnd.ms-office.activeX+xml"/>
  <Override PartName="/ppt/activeX/activeX36.xml" ContentType="application/vnd.ms-office.activeX+xml"/>
  <Override PartName="/ppt/activeX/activeX37.xml" ContentType="application/vnd.ms-office.activeX+xml"/>
  <Override PartName="/ppt/activeX/activeX46.xml" ContentType="application/vnd.ms-office.activeX+xml"/>
  <Override PartName="/ppt/activeX/activeX47.xml" ContentType="application/vnd.ms-office.activeX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activeX/activeX5.xml" ContentType="application/vnd.ms-office.activeX+xml"/>
  <Override PartName="/ppt/activeX/activeX16.xml" ContentType="application/vnd.ms-office.activeX+xml"/>
  <Override PartName="/ppt/activeX/activeX25.xml" ContentType="application/vnd.ms-office.activeX+xml"/>
  <Override PartName="/ppt/activeX/activeX34.xml" ContentType="application/vnd.ms-office.activeX+xml"/>
  <Override PartName="/ppt/activeX/activeX45.xml" ContentType="application/vnd.ms-office.activeX+xml"/>
  <Default Extension="png" ContentType="image/png"/>
  <Default Extension="bin" ContentType="application/vnd.openxmlformats-officedocument.oleObject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activeX/activeX3.xml" ContentType="application/vnd.ms-office.activeX+xml"/>
  <Override PartName="/ppt/activeX/activeX14.xml" ContentType="application/vnd.ms-office.activeX+xml"/>
  <Override PartName="/ppt/activeX/activeX23.xml" ContentType="application/vnd.ms-office.activeX+xml"/>
  <Override PartName="/ppt/activeX/activeX32.xml" ContentType="application/vnd.ms-office.activeX+xml"/>
  <Override PartName="/ppt/activeX/activeX43.xml" ContentType="application/vnd.ms-office.activeX+xml"/>
  <Override PartName="/ppt/slides/slide1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activeX/activeX1.xml" ContentType="application/vnd.ms-office.activeX+xml"/>
  <Override PartName="/ppt/activeX/activeX12.xml" ContentType="application/vnd.ms-office.activeX+xml"/>
  <Override PartName="/ppt/activeX/activeX21.xml" ContentType="application/vnd.ms-office.activeX+xml"/>
  <Override PartName="/ppt/activeX/activeX30.xml" ContentType="application/vnd.ms-office.activeX+xml"/>
  <Override PartName="/ppt/activeX/activeX41.xml" ContentType="application/vnd.ms-office.activeX+xml"/>
  <Override PartName="/ppt/activeX/activeX50.xml" ContentType="application/vnd.ms-office.activeX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activeX/activeX10.xml" ContentType="application/vnd.ms-office.activeX+xml"/>
  <Default Extension="wav" ContentType="audio/wav"/>
  <Override PartName="/docProps/app.xml" ContentType="application/vnd.openxmlformats-officedocument.extended-properties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Default Extension="vml" ContentType="application/vnd.openxmlformats-officedocument.vmlDrawing"/>
  <Override PartName="/ppt/activeX/activeX8.xml" ContentType="application/vnd.ms-office.activeX+xml"/>
  <Override PartName="/ppt/activeX/activeX39.xml" ContentType="application/vnd.ms-office.activeX+xml"/>
  <Override PartName="/ppt/activeX/activeX48.xml" ContentType="application/vnd.ms-office.activeX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4" r:id="rId2"/>
    <p:sldId id="289" r:id="rId3"/>
    <p:sldId id="310" r:id="rId4"/>
    <p:sldId id="308" r:id="rId5"/>
    <p:sldId id="309" r:id="rId6"/>
    <p:sldId id="306" r:id="rId7"/>
    <p:sldId id="286" r:id="rId8"/>
    <p:sldId id="287" r:id="rId9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588" autoAdjust="0"/>
    <p:restoredTop sz="94671" autoAdjust="0"/>
  </p:normalViewPr>
  <p:slideViewPr>
    <p:cSldViewPr>
      <p:cViewPr>
        <p:scale>
          <a:sx n="53" d="100"/>
          <a:sy n="53" d="100"/>
        </p:scale>
        <p:origin x="-1866" y="-43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683;1482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10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3175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11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749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12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749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13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51"/>
  <ax:ocxPr ax:name="ForeColor" ax:value="2147483655"/>
  <ax:ocxPr ax:name="Size" ax:value="5080;2037"/>
  <ax:ocxPr ax:name="Value" ax:value="10"/>
  <ax:ocxPr ax:name="BorderColor" ax:value="2147483655"/>
  <ax:ocxPr ax:name="FontName" ax:value="Arial"/>
  <ax:ocxPr ax:name="FontHeight" ax:value="960"/>
  <ax:ocxPr ax:name="FontCharSet" ax:value="0"/>
  <ax:ocxPr ax:name="FontPitchAndFamily" ax:value="2"/>
</ax:ocx>
</file>

<file path=ppt/activeX/activeX14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480;2037"/>
  <ax:ocxPr ax:name="Value" ax:value="y + 2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2"/>
</ax:ocx>
</file>

<file path=ppt/activeX/activeX15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1905;2037"/>
  <ax:ocxPr ax:name="Value" ax:value="=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3"/>
</ax:ocx>
</file>

<file path=ppt/activeX/activeX16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51"/>
  <ax:ocxPr ax:name="ForeColor" ax:value="2147483655"/>
  <ax:ocxPr ax:name="Size" ax:value="5080;2037"/>
  <ax:ocxPr ax:name="BorderColor" ax:value="2147483655"/>
  <ax:ocxPr ax:name="FontName" ax:value="Arial"/>
  <ax:ocxPr ax:name="FontHeight" ax:value="960"/>
  <ax:ocxPr ax:name="FontCharSet" ax:value="0"/>
  <ax:ocxPr ax:name="FontPitchAndFamily" ax:value="2"/>
</ax:ocx>
</file>

<file path=ppt/activeX/activeX17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480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2"/>
</ax:ocx>
</file>

<file path=ppt/activeX/activeX18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1905;2037"/>
  <ax:ocxPr ax:name="Value" ax:value="=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3"/>
</ax:ocx>
</file>

<file path=ppt/activeX/activeX19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51"/>
  <ax:ocxPr ax:name="ForeColor" ax:value="2147483655"/>
  <ax:ocxPr ax:name="Size" ax:value="5080;2037"/>
  <ax:ocxPr ax:name="BorderColor" ax:value="2147483655"/>
  <ax:ocxPr ax:name="FontName" ax:value="Arial"/>
  <ax:ocxPr ax:name="FontHeight" ax:value="960"/>
  <ax:ocxPr ax:name="FontCharSet" ax:value="0"/>
  <ax:ocxPr ax:name="FontPitchAndFamily" ax:value="2"/>
</ax:ocx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3175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20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480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2"/>
</ax:ocx>
</file>

<file path=ppt/activeX/activeX21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1905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3"/>
</ax:ocx>
</file>

<file path=ppt/activeX/activeX22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51"/>
  <ax:ocxPr ax:name="ForeColor" ax:value="2147483655"/>
  <ax:ocxPr ax:name="Size" ax:value="5080;2037"/>
  <ax:ocxPr ax:name="Value" ax:value="10"/>
  <ax:ocxPr ax:name="BorderColor" ax:value="2147483655"/>
  <ax:ocxPr ax:name="FontName" ax:value="Arial"/>
  <ax:ocxPr ax:name="FontHeight" ax:value="960"/>
  <ax:ocxPr ax:name="FontCharSet" ax:value="0"/>
  <ax:ocxPr ax:name="FontPitchAndFamily" ax:value="2"/>
</ax:ocx>
</file>

<file path=ppt/activeX/activeX23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692;2037"/>
  <ax:ocxPr ax:name="Value" ax:value="y x 2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2"/>
</ax:ocx>
</file>

<file path=ppt/activeX/activeX24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1905;2037"/>
  <ax:ocxPr ax:name="Value" ax:value="=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3"/>
</ax:ocx>
</file>

<file path=ppt/activeX/activeX25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51"/>
  <ax:ocxPr ax:name="ForeColor" ax:value="2147483655"/>
  <ax:ocxPr ax:name="Size" ax:value="5080;2037"/>
  <ax:ocxPr ax:name="BorderColor" ax:value="2147483655"/>
  <ax:ocxPr ax:name="FontName" ax:value="Arial"/>
  <ax:ocxPr ax:name="FontHeight" ax:value="960"/>
  <ax:ocxPr ax:name="FontCharSet" ax:value="0"/>
  <ax:ocxPr ax:name="FontPitchAndFamily" ax:value="2"/>
</ax:ocx>
</file>

<file path=ppt/activeX/activeX26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692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2"/>
</ax:ocx>
</file>

<file path=ppt/activeX/activeX27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1905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3"/>
</ax:ocx>
</file>

<file path=ppt/activeX/activeX28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51"/>
  <ax:ocxPr ax:name="ForeColor" ax:value="2147483655"/>
  <ax:ocxPr ax:name="Size" ax:value="5080;2037"/>
  <ax:ocxPr ax:name="BorderColor" ax:value="2147483655"/>
  <ax:ocxPr ax:name="FontName" ax:value="Arial"/>
  <ax:ocxPr ax:name="FontHeight" ax:value="960"/>
  <ax:ocxPr ax:name="FontCharSet" ax:value="0"/>
  <ax:ocxPr ax:name="FontPitchAndFamily" ax:value="2"/>
</ax:ocx>
</file>

<file path=ppt/activeX/activeX29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692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2"/>
</ax:ocx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749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30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1905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3"/>
</ax:ocx>
</file>

<file path=ppt/activeX/activeX31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70"/>
  <ax:ocxPr ax:name="ForeColor" ax:value="2147483655"/>
  <ax:ocxPr ax:name="Size" ax:value="5080;2037"/>
  <ax:ocxPr ax:name="Value" ax:value="10"/>
  <ax:ocxPr ax:name="BorderColor" ax:value="2147483655"/>
  <ax:ocxPr ax:name="FontName" ax:value="Arial"/>
  <ax:ocxPr ax:name="FontHeight" ax:value="960"/>
  <ax:ocxPr ax:name="FontCharSet" ax:value="0"/>
  <ax:ocxPr ax:name="FontPitchAndFamily" ax:value="2"/>
</ax:ocx>
</file>

<file path=ppt/activeX/activeX32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692;2037"/>
  <ax:ocxPr ax:name="Value" ax:value="2 x y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2"/>
</ax:ocx>
</file>

<file path=ppt/activeX/activeX33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1905;2037"/>
  <ax:ocxPr ax:name="Value" ax:value="=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3"/>
</ax:ocx>
</file>

<file path=ppt/activeX/activeX34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692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2"/>
</ax:ocx>
</file>

<file path=ppt/activeX/activeX35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1905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3"/>
</ax:ocx>
</file>

<file path=ppt/activeX/activeX36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692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2"/>
</ax:ocx>
</file>

<file path=ppt/activeX/activeX37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1905;2037"/>
  <ax:ocxPr ax:name="BorderColor" ax:value="2147483655"/>
  <ax:ocxPr ax:name="FontName" ax:value="Arial"/>
  <ax:ocxPr ax:name="FontHeight" ax:value="960"/>
  <ax:ocxPr ax:name="FontCharSet" ax:value="0"/>
  <ax:ocxPr ax:name="FontPitchAndFamily" ax:value="2"/>
  <ax:ocxPr ax:name="ParagraphAlign" ax:value="3"/>
</ax:ocx>
</file>

<file path=ppt/activeX/activeX38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70"/>
  <ax:ocxPr ax:name="ForeColor" ax:value="2147483655"/>
  <ax:ocxPr ax:name="Size" ax:value="5080;2037"/>
  <ax:ocxPr ax:name="BorderColor" ax:value="2147483655"/>
  <ax:ocxPr ax:name="FontName" ax:value="Arial"/>
  <ax:ocxPr ax:name="FontHeight" ax:value="960"/>
  <ax:ocxPr ax:name="FontCharSet" ax:value="0"/>
  <ax:ocxPr ax:name="FontPitchAndFamily" ax:value="2"/>
</ax:ocx>
</file>

<file path=ppt/activeX/activeX39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70"/>
  <ax:ocxPr ax:name="ForeColor" ax:value="2147483655"/>
  <ax:ocxPr ax:name="Size" ax:value="5080;2037"/>
  <ax:ocxPr ax:name="BorderColor" ax:value="2147483655"/>
  <ax:ocxPr ax:name="FontName" ax:value="Arial"/>
  <ax:ocxPr ax:name="FontHeight" ax:value="960"/>
  <ax:ocxPr ax:name="FontCharSet" ax:value="0"/>
  <ax:ocxPr ax:name="FontPitchAndFamily" ax:value="2"/>
</ax:ocx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3175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40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62"/>
  <ax:ocxPr ax:name="ForeColor" ax:value="2147483661"/>
  <ax:ocxPr ax:name="Size" ax:value="3387;1905"/>
  <ax:ocxPr ax:name="BorderColor" ax:value="2147483661"/>
  <ax:ocxPr ax:name="FontName" ax:value="Arial"/>
  <ax:ocxPr ax:name="FontHeight" ax:value="720"/>
  <ax:ocxPr ax:name="FontCharSet" ax:value="178"/>
  <ax:ocxPr ax:name="FontPitchAndFamily" ax:value="2"/>
  <ax:ocxPr ax:name="ParagraphAlign" ax:value="3"/>
</ax:ocx>
</file>

<file path=ppt/activeX/activeX41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62"/>
  <ax:ocxPr ax:name="ForeColor" ax:value="2147483661"/>
  <ax:ocxPr ax:name="Size" ax:value="3387;1905"/>
  <ax:ocxPr ax:name="BorderColor" ax:value="2147483661"/>
  <ax:ocxPr ax:name="FontName" ax:value="Arial"/>
  <ax:ocxPr ax:name="FontHeight" ax:value="720"/>
  <ax:ocxPr ax:name="FontCharSet" ax:value="178"/>
  <ax:ocxPr ax:name="FontPitchAndFamily" ax:value="2"/>
  <ax:ocxPr ax:name="ParagraphAlign" ax:value="3"/>
</ax:ocx>
</file>

<file path=ppt/activeX/activeX42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62"/>
  <ax:ocxPr ax:name="ForeColor" ax:value="2147483661"/>
  <ax:ocxPr ax:name="Size" ax:value="3387;1905"/>
  <ax:ocxPr ax:name="BorderColor" ax:value="2147483661"/>
  <ax:ocxPr ax:name="FontName" ax:value="Arial"/>
  <ax:ocxPr ax:name="FontHeight" ax:value="720"/>
  <ax:ocxPr ax:name="FontCharSet" ax:value="178"/>
  <ax:ocxPr ax:name="FontPitchAndFamily" ax:value="2"/>
  <ax:ocxPr ax:name="ParagraphAlign" ax:value="3"/>
</ax:ocx>
</file>

<file path=ppt/activeX/activeX43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62"/>
  <ax:ocxPr ax:name="ForeColor" ax:value="2147483661"/>
  <ax:ocxPr ax:name="Size" ax:value="3387;1905"/>
  <ax:ocxPr ax:name="BorderColor" ax:value="2147483661"/>
  <ax:ocxPr ax:name="FontName" ax:value="Arial"/>
  <ax:ocxPr ax:name="FontHeight" ax:value="720"/>
  <ax:ocxPr ax:name="FontCharSet" ax:value="178"/>
  <ax:ocxPr ax:name="FontPitchAndFamily" ax:value="2"/>
  <ax:ocxPr ax:name="ParagraphAlign" ax:value="3"/>
</ax:ocx>
</file>

<file path=ppt/activeX/activeX44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62"/>
  <ax:ocxPr ax:name="ForeColor" ax:value="2147483661"/>
  <ax:ocxPr ax:name="Size" ax:value="3387;1905"/>
  <ax:ocxPr ax:name="BorderColor" ax:value="2147483661"/>
  <ax:ocxPr ax:name="FontName" ax:value="Arial"/>
  <ax:ocxPr ax:name="FontHeight" ax:value="720"/>
  <ax:ocxPr ax:name="FontCharSet" ax:value="178"/>
  <ax:ocxPr ax:name="FontPitchAndFamily" ax:value="2"/>
  <ax:ocxPr ax:name="ParagraphAlign" ax:value="3"/>
</ax:ocx>
</file>

<file path=ppt/activeX/activeX45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62"/>
  <ax:ocxPr ax:name="ForeColor" ax:value="2147483661"/>
  <ax:ocxPr ax:name="Size" ax:value="3387;1905"/>
  <ax:ocxPr ax:name="BorderColor" ax:value="2147483661"/>
  <ax:ocxPr ax:name="FontName" ax:value="Arial"/>
  <ax:ocxPr ax:name="FontHeight" ax:value="720"/>
  <ax:ocxPr ax:name="FontCharSet" ax:value="178"/>
  <ax:ocxPr ax:name="FontPitchAndFamily" ax:value="2"/>
  <ax:ocxPr ax:name="ParagraphAlign" ax:value="3"/>
</ax:ocx>
</file>

<file path=ppt/activeX/activeX46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BackColor" ax:value="2147483663"/>
  <ax:ocxPr ax:name="ForeColor" ax:value="2147483661"/>
  <ax:ocxPr ax:name="Size" ax:value="2593;1667"/>
  <ax:ocxPr ax:name="BorderColor" ax:value="2147483661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47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Size" ax:value="22225;1693"/>
  <ax:ocxPr ax:name="FontName" ax:value="Arial"/>
  <ax:ocxPr ax:name="FontHeight" ax:value="555"/>
  <ax:ocxPr ax:name="FontCharSet" ax:value="0"/>
  <ax:ocxPr ax:name="FontPitchAndFamily" ax:value="2"/>
  <ax:ocxPr ax:name="ParagraphAlign" ax:value="3"/>
</ax:ocx>
</file>

<file path=ppt/activeX/activeX48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Size" ax:value="6562;1693"/>
  <ax:ocxPr ax:name="FontName" ax:value="Arial"/>
  <ax:ocxPr ax:name="FontEffects" ax:value="1073741828"/>
  <ax:ocxPr ax:name="FontHeight" ax:value="555"/>
  <ax:ocxPr ax:name="FontCharSet" ax:value="0"/>
  <ax:ocxPr ax:name="FontPitchAndFamily" ax:value="2"/>
  <ax:ocxPr ax:name="ParagraphAlign" ax:value="3"/>
</ax:ocx>
</file>

<file path=ppt/activeX/activeX49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Size" ax:value="12488;1693"/>
  <ax:ocxPr ax:name="FontName" ax:value="Arial"/>
  <ax:ocxPr ax:name="FontHeight" ax:value="555"/>
  <ax:ocxPr ax:name="FontCharSet" ax:value="0"/>
  <ax:ocxPr ax:name="FontPitchAndFamily" ax:value="2"/>
  <ax:ocxPr ax:name="ParagraphAlign" ax:value="3"/>
</ax:ocx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749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50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Size" ax:value="11218;1693"/>
  <ax:ocxPr ax:name="FontName" ax:value="Arial"/>
  <ax:ocxPr ax:name="FontHeight" ax:value="555"/>
  <ax:ocxPr ax:name="FontCharSet" ax:value="0"/>
  <ax:ocxPr ax:name="FontPitchAndFamily" ax:value="2"/>
  <ax:ocxPr ax:name="ParagraphAlign" ax:value="3"/>
</ax:ocx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3175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3175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4749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activeX/activeX9.xml><?xml version="1.0" encoding="utf-8"?>
<ax:ocx xmlns:ax="http://schemas.microsoft.com/office/2006/activeX" xmlns:r="http://schemas.openxmlformats.org/officeDocument/2006/relationships" ax:classid="{8BD21D10-EC42-11CE-9E0D-00AA006002F3}" ax:persistence="persistPropertyBag">
  <ax:ocxPr ax:name="VariousPropertyBits" ax:value="746604571"/>
  <ax:ocxPr ax:name="ForeColor" ax:value="2147483655"/>
  <ax:ocxPr ax:name="Size" ax:value="3175;1561"/>
  <ax:ocxPr ax:name="BorderColor" ax:value="2147483655"/>
  <ax:ocxPr ax:name="FontName" ax:value="Arial"/>
  <ax:ocxPr ax:name="FontHeight" ax:value="720"/>
  <ax:ocxPr ax:name="FontCharSet" ax:value="0"/>
  <ax:ocxPr ax:name="FontPitchAndFamily" ax:value="2"/>
  <ax:ocxPr ax:name="ParagraphAlign" ax:value="3"/>
</ax:ocx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image" Target="../media/image9.wmf"/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13" Type="http://schemas.openxmlformats.org/officeDocument/2006/relationships/image" Target="../media/image23.wmf"/><Relationship Id="rId3" Type="http://schemas.openxmlformats.org/officeDocument/2006/relationships/image" Target="../media/image13.wmf"/><Relationship Id="rId7" Type="http://schemas.openxmlformats.org/officeDocument/2006/relationships/image" Target="../media/image17.wmf"/><Relationship Id="rId12" Type="http://schemas.openxmlformats.org/officeDocument/2006/relationships/image" Target="../media/image22.wmf"/><Relationship Id="rId2" Type="http://schemas.openxmlformats.org/officeDocument/2006/relationships/image" Target="../media/image12.wmf"/><Relationship Id="rId1" Type="http://schemas.openxmlformats.org/officeDocument/2006/relationships/image" Target="../media/image11.wmf"/><Relationship Id="rId6" Type="http://schemas.openxmlformats.org/officeDocument/2006/relationships/image" Target="../media/image16.wmf"/><Relationship Id="rId11" Type="http://schemas.openxmlformats.org/officeDocument/2006/relationships/image" Target="../media/image21.wmf"/><Relationship Id="rId5" Type="http://schemas.openxmlformats.org/officeDocument/2006/relationships/image" Target="../media/image15.wmf"/><Relationship Id="rId15" Type="http://schemas.openxmlformats.org/officeDocument/2006/relationships/image" Target="../media/image25.wmf"/><Relationship Id="rId10" Type="http://schemas.openxmlformats.org/officeDocument/2006/relationships/image" Target="../media/image20.wmf"/><Relationship Id="rId4" Type="http://schemas.openxmlformats.org/officeDocument/2006/relationships/image" Target="../media/image14.wmf"/><Relationship Id="rId9" Type="http://schemas.openxmlformats.org/officeDocument/2006/relationships/image" Target="../media/image19.wmf"/><Relationship Id="rId14" Type="http://schemas.openxmlformats.org/officeDocument/2006/relationships/image" Target="../media/image24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27.wmf"/><Relationship Id="rId1" Type="http://schemas.openxmlformats.org/officeDocument/2006/relationships/image" Target="../media/image26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29.wmf"/><Relationship Id="rId1" Type="http://schemas.openxmlformats.org/officeDocument/2006/relationships/image" Target="../media/image28.wmf"/><Relationship Id="rId4" Type="http://schemas.openxmlformats.org/officeDocument/2006/relationships/image" Target="../media/image31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36.wmf"/><Relationship Id="rId1" Type="http://schemas.openxmlformats.org/officeDocument/2006/relationships/image" Target="../media/image35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0D3600-93BC-4D47-B981-4A8C3E3C58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614343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0FAC40EC-23B0-43F4-BE03-FD92A02D6F7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8383027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339C7B1-1B2A-4CB3-BCCC-DF4CD0D68CA0}" type="datetimeFigureOut">
              <a:rPr lang="en-US" smtClean="0"/>
              <a:pPr/>
              <a:t>2/29/2016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KIM%20LIEN%20HHO2/TNXH%20LOP3/Package%20-%20BOOK%2053%20TNXH%203/BOOK%2053%20TNXH%203.exe" TargetMode="External"/><Relationship Id="rId3" Type="http://schemas.openxmlformats.org/officeDocument/2006/relationships/image" Target="../media/image2.gif"/><Relationship Id="rId7" Type="http://schemas.openxmlformats.org/officeDocument/2006/relationships/image" Target="../media/image6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gif"/><Relationship Id="rId5" Type="http://schemas.openxmlformats.org/officeDocument/2006/relationships/image" Target="../media/image4.gif"/><Relationship Id="rId4" Type="http://schemas.openxmlformats.org/officeDocument/2006/relationships/image" Target="../media/image3.gif"/><Relationship Id="rId9" Type="http://schemas.openxmlformats.org/officeDocument/2006/relationships/image" Target="../media/image7.gi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7.xml"/><Relationship Id="rId13" Type="http://schemas.openxmlformats.org/officeDocument/2006/relationships/control" Target="../activeX/activeX12.xml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control" Target="../activeX/activeX11.xml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control" Target="../activeX/activeX10.xml"/><Relationship Id="rId5" Type="http://schemas.openxmlformats.org/officeDocument/2006/relationships/control" Target="../activeX/activeX4.xml"/><Relationship Id="rId10" Type="http://schemas.openxmlformats.org/officeDocument/2006/relationships/control" Target="../activeX/activeX9.xml"/><Relationship Id="rId4" Type="http://schemas.openxmlformats.org/officeDocument/2006/relationships/control" Target="../activeX/activeX3.xml"/><Relationship Id="rId9" Type="http://schemas.openxmlformats.org/officeDocument/2006/relationships/control" Target="../activeX/activeX8.xml"/><Relationship Id="rId14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19.xml"/><Relationship Id="rId13" Type="http://schemas.openxmlformats.org/officeDocument/2006/relationships/control" Target="../activeX/activeX24.xml"/><Relationship Id="rId18" Type="http://schemas.openxmlformats.org/officeDocument/2006/relationships/control" Target="../activeX/activeX29.xml"/><Relationship Id="rId26" Type="http://schemas.openxmlformats.org/officeDocument/2006/relationships/control" Target="../activeX/activeX37.xml"/><Relationship Id="rId3" Type="http://schemas.openxmlformats.org/officeDocument/2006/relationships/control" Target="../activeX/activeX14.xml"/><Relationship Id="rId21" Type="http://schemas.openxmlformats.org/officeDocument/2006/relationships/control" Target="../activeX/activeX32.xml"/><Relationship Id="rId7" Type="http://schemas.openxmlformats.org/officeDocument/2006/relationships/control" Target="../activeX/activeX18.xml"/><Relationship Id="rId12" Type="http://schemas.openxmlformats.org/officeDocument/2006/relationships/control" Target="../activeX/activeX23.xml"/><Relationship Id="rId17" Type="http://schemas.openxmlformats.org/officeDocument/2006/relationships/control" Target="../activeX/activeX28.xml"/><Relationship Id="rId25" Type="http://schemas.openxmlformats.org/officeDocument/2006/relationships/control" Target="../activeX/activeX36.xml"/><Relationship Id="rId2" Type="http://schemas.openxmlformats.org/officeDocument/2006/relationships/control" Target="../activeX/activeX13.xml"/><Relationship Id="rId16" Type="http://schemas.openxmlformats.org/officeDocument/2006/relationships/control" Target="../activeX/activeX27.xml"/><Relationship Id="rId20" Type="http://schemas.openxmlformats.org/officeDocument/2006/relationships/control" Target="../activeX/activeX31.xml"/><Relationship Id="rId29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control" Target="../activeX/activeX17.xml"/><Relationship Id="rId11" Type="http://schemas.openxmlformats.org/officeDocument/2006/relationships/control" Target="../activeX/activeX22.xml"/><Relationship Id="rId24" Type="http://schemas.openxmlformats.org/officeDocument/2006/relationships/control" Target="../activeX/activeX35.xml"/><Relationship Id="rId5" Type="http://schemas.openxmlformats.org/officeDocument/2006/relationships/control" Target="../activeX/activeX16.xml"/><Relationship Id="rId15" Type="http://schemas.openxmlformats.org/officeDocument/2006/relationships/control" Target="../activeX/activeX26.xml"/><Relationship Id="rId23" Type="http://schemas.openxmlformats.org/officeDocument/2006/relationships/control" Target="../activeX/activeX34.xml"/><Relationship Id="rId28" Type="http://schemas.openxmlformats.org/officeDocument/2006/relationships/control" Target="../activeX/activeX39.xml"/><Relationship Id="rId10" Type="http://schemas.openxmlformats.org/officeDocument/2006/relationships/control" Target="../activeX/activeX21.xml"/><Relationship Id="rId19" Type="http://schemas.openxmlformats.org/officeDocument/2006/relationships/control" Target="../activeX/activeX30.xml"/><Relationship Id="rId4" Type="http://schemas.openxmlformats.org/officeDocument/2006/relationships/control" Target="../activeX/activeX15.xml"/><Relationship Id="rId9" Type="http://schemas.openxmlformats.org/officeDocument/2006/relationships/control" Target="../activeX/activeX20.xml"/><Relationship Id="rId14" Type="http://schemas.openxmlformats.org/officeDocument/2006/relationships/control" Target="../activeX/activeX25.xml"/><Relationship Id="rId22" Type="http://schemas.openxmlformats.org/officeDocument/2006/relationships/control" Target="../activeX/activeX33.xml"/><Relationship Id="rId27" Type="http://schemas.openxmlformats.org/officeDocument/2006/relationships/control" Target="../activeX/activeX3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46.xml"/><Relationship Id="rId3" Type="http://schemas.openxmlformats.org/officeDocument/2006/relationships/control" Target="../activeX/activeX41.xml"/><Relationship Id="rId7" Type="http://schemas.openxmlformats.org/officeDocument/2006/relationships/control" Target="../activeX/activeX45.xml"/><Relationship Id="rId2" Type="http://schemas.openxmlformats.org/officeDocument/2006/relationships/control" Target="../activeX/activeX40.xml"/><Relationship Id="rId1" Type="http://schemas.openxmlformats.org/officeDocument/2006/relationships/vmlDrawing" Target="../drawings/vmlDrawing3.vml"/><Relationship Id="rId6" Type="http://schemas.openxmlformats.org/officeDocument/2006/relationships/control" Target="../activeX/activeX44.xml"/><Relationship Id="rId5" Type="http://schemas.openxmlformats.org/officeDocument/2006/relationships/control" Target="../activeX/activeX43.xml"/><Relationship Id="rId4" Type="http://schemas.openxmlformats.org/officeDocument/2006/relationships/control" Target="../activeX/activeX42.xml"/><Relationship Id="rId9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ontrol" Target="../activeX/activeX48.xml"/><Relationship Id="rId2" Type="http://schemas.openxmlformats.org/officeDocument/2006/relationships/control" Target="../activeX/activeX47.xml"/><Relationship Id="rId1" Type="http://schemas.openxmlformats.org/officeDocument/2006/relationships/vmlDrawing" Target="../drawings/vmlDrawing4.vml"/><Relationship Id="rId6" Type="http://schemas.openxmlformats.org/officeDocument/2006/relationships/slideLayout" Target="../slideLayouts/slideLayout6.xml"/><Relationship Id="rId5" Type="http://schemas.openxmlformats.org/officeDocument/2006/relationships/control" Target="../activeX/activeX50.xml"/><Relationship Id="rId4" Type="http://schemas.openxmlformats.org/officeDocument/2006/relationships/control" Target="../activeX/activeX4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38.gif"/><Relationship Id="rId12" Type="http://schemas.openxmlformats.org/officeDocument/2006/relationships/image" Target="../media/image42.gif"/><Relationship Id="rId2" Type="http://schemas.openxmlformats.org/officeDocument/2006/relationships/audio" Target="../media/audio1.wav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41.wmf"/><Relationship Id="rId5" Type="http://schemas.openxmlformats.org/officeDocument/2006/relationships/oleObject" Target="../embeddings/oleObject1.bin"/><Relationship Id="rId10" Type="http://schemas.openxmlformats.org/officeDocument/2006/relationships/image" Target="../media/image40.gif"/><Relationship Id="rId4" Type="http://schemas.openxmlformats.org/officeDocument/2006/relationships/image" Target="../media/image37.png"/><Relationship Id="rId9" Type="http://schemas.openxmlformats.org/officeDocument/2006/relationships/image" Target="../media/image39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AutoShape 2"/>
          <p:cNvSpPr>
            <a:spLocks noChangeArrowheads="1"/>
          </p:cNvSpPr>
          <p:nvPr/>
        </p:nvSpPr>
        <p:spPr bwMode="auto">
          <a:xfrm>
            <a:off x="98425" y="235530"/>
            <a:ext cx="8893175" cy="6553200"/>
          </a:xfrm>
          <a:prstGeom prst="flowChartAlternateProcess">
            <a:avLst/>
          </a:prstGeom>
          <a:solidFill>
            <a:srgbClr val="00FFFF"/>
          </a:solidFill>
          <a:ln w="9525" cap="sq">
            <a:solidFill>
              <a:srgbClr val="3399FF"/>
            </a:solidFill>
            <a:miter lim="800000"/>
            <a:headEnd/>
            <a:tailEnd/>
          </a:ln>
          <a:effectLst>
            <a:outerShdw dist="35921" dir="2700000" algn="ctr" rotWithShape="0">
              <a:srgbClr val="C0C0C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sp>
        <p:nvSpPr>
          <p:cNvPr id="5" name="AutoShape 3"/>
          <p:cNvSpPr>
            <a:spLocks noChangeArrowheads="1"/>
          </p:cNvSpPr>
          <p:nvPr/>
        </p:nvSpPr>
        <p:spPr bwMode="auto">
          <a:xfrm>
            <a:off x="98425" y="0"/>
            <a:ext cx="8893175" cy="6248400"/>
          </a:xfrm>
          <a:prstGeom prst="flowChartAlternateProcess">
            <a:avLst/>
          </a:prstGeom>
          <a:solidFill>
            <a:schemeClr val="bg1"/>
          </a:solidFill>
          <a:ln w="9525" cap="sq">
            <a:solidFill>
              <a:srgbClr val="3399FF"/>
            </a:solidFill>
            <a:miter lim="800000"/>
            <a:headEnd/>
            <a:tailEnd/>
          </a:ln>
          <a:effectLst>
            <a:outerShdw dist="35921" dir="2700000" algn="ctr" rotWithShape="0">
              <a:srgbClr val="C0C0C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pic>
        <p:nvPicPr>
          <p:cNvPr id="6" name="Picture 4" descr="ANH12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7000" y="19191"/>
            <a:ext cx="8896350" cy="925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Picture 7" descr="CANDLE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956550" y="138545"/>
            <a:ext cx="652463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8" descr="DOLPHIN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953375" y="0"/>
            <a:ext cx="962025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Picture 9" descr="LVKMTU~1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flipH="1">
            <a:off x="-145828" y="-166255"/>
            <a:ext cx="1288828" cy="11201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WordArt 10"/>
          <p:cNvSpPr>
            <a:spLocks noChangeArrowheads="1" noChangeShapeType="1" noTextEdit="1"/>
          </p:cNvSpPr>
          <p:nvPr/>
        </p:nvSpPr>
        <p:spPr bwMode="auto">
          <a:xfrm>
            <a:off x="1763713" y="138545"/>
            <a:ext cx="5540375" cy="2857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>
                <a:ln w="1587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Arial"/>
                <a:cs typeface="Arial"/>
              </a:rPr>
              <a:t>PHÒNG GIÁO DỤC VÀ ĐÀO </a:t>
            </a:r>
            <a:r>
              <a:rPr lang="en-US" sz="3600" kern="10" dirty="0" smtClean="0">
                <a:ln w="1587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Arial"/>
                <a:cs typeface="Arial"/>
              </a:rPr>
              <a:t>TẠO QUẬN LONG </a:t>
            </a:r>
            <a:r>
              <a:rPr lang="en-US" sz="3600" kern="10" dirty="0" smtClean="0">
                <a:ln w="1587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Arial"/>
                <a:cs typeface="Arial"/>
              </a:rPr>
              <a:t>BIÊN</a:t>
            </a:r>
            <a:endParaRPr lang="en-US" sz="3600" kern="10" dirty="0">
              <a:ln w="15875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13" name="WordArt 11"/>
          <p:cNvSpPr>
            <a:spLocks noChangeArrowheads="1" noChangeShapeType="1" noTextEdit="1"/>
          </p:cNvSpPr>
          <p:nvPr/>
        </p:nvSpPr>
        <p:spPr bwMode="auto">
          <a:xfrm>
            <a:off x="1916113" y="601078"/>
            <a:ext cx="5008562" cy="22701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3600" kern="10" dirty="0">
                <a:ln w="1587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Arial"/>
                <a:cs typeface="Arial"/>
              </a:rPr>
              <a:t>TRƯỜNG </a:t>
            </a:r>
            <a:r>
              <a:rPr lang="vi-VN" sz="3600" kern="10" dirty="0" smtClean="0">
                <a:ln w="1587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Arial"/>
                <a:cs typeface="Arial"/>
              </a:rPr>
              <a:t>T</a:t>
            </a:r>
            <a:r>
              <a:rPr lang="en-US" sz="3600" kern="10" dirty="0" smtClean="0">
                <a:ln w="1587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Arial"/>
                <a:cs typeface="Arial"/>
              </a:rPr>
              <a:t>IỂU HỌC VŨ XUÂN THIỀU</a:t>
            </a:r>
            <a:endParaRPr lang="en-US" sz="3600" kern="10" dirty="0">
              <a:ln w="15875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latin typeface="Arial"/>
              <a:cs typeface="Arial"/>
            </a:endParaRPr>
          </a:p>
        </p:txBody>
      </p:sp>
      <p:grpSp>
        <p:nvGrpSpPr>
          <p:cNvPr id="16" name="Group 521"/>
          <p:cNvGrpSpPr>
            <a:grpSpLocks/>
          </p:cNvGrpSpPr>
          <p:nvPr/>
        </p:nvGrpSpPr>
        <p:grpSpPr bwMode="auto">
          <a:xfrm flipH="1">
            <a:off x="2425591" y="4402161"/>
            <a:ext cx="838200" cy="1066800"/>
            <a:chOff x="777" y="537"/>
            <a:chExt cx="1547" cy="2718"/>
          </a:xfrm>
        </p:grpSpPr>
        <p:sp>
          <p:nvSpPr>
            <p:cNvPr id="17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18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124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5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6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7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8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9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0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1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2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3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4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5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6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7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8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9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0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1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2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3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4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5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6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7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8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9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0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1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2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3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4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5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6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7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8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9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0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1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2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3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4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5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6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7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8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9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0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1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2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3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4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5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6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7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8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9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0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1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2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3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4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5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6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7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8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9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0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1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2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3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4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5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6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7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8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9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0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1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2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3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4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5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6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7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8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0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1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2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3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4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5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6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7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8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9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0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1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2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3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4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5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6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7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8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9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0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1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2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3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4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5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6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7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8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9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0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1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2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3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4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5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6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7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8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9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0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1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2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3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4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5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6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7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8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9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0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1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2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3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4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5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6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7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8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9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2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3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4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5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6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7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8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9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0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1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2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3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4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5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6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7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8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9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0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1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2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3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4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5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6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7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8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9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0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1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2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3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4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5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6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7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8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9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0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1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2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3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4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5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6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7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8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9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0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1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2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3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24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5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6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7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8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9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0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1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2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3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4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5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6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7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8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9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0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1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2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3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4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5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6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7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8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9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0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1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2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3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4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5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6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7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8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9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0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1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2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3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4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5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6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7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8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9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0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1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2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3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4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5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6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7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8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9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0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1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2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3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4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5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6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7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8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9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0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1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2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3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4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5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6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7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8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9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0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1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2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3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4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5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6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7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8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9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0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1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2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3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4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5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6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7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8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9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0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1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2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3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4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5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6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7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8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9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0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1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2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3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4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5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6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7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8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9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0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1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2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3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4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5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6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7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8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9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0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1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2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3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4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5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6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7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8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9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0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1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2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3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4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5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6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7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8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9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0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1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2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3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4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5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6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7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8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9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0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1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2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3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4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5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6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7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8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9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0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1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2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3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4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5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6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7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8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9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0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1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2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3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4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5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6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7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8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9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0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1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2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3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4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5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6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7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8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9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0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1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2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3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0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724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5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6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7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8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9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0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1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2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3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4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5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6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7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8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9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0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1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2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3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4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5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6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7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8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9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0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1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2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3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4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5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6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7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8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9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0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1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2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3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4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5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6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7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8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9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0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1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2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3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4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5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6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7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8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9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0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1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2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3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4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5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6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7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8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9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0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1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2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3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4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5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6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7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8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9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0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1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2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3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4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5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6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7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8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9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0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1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2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3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4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5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6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7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8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9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0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1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2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3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4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5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6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7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8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9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0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1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2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3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4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5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6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7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8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9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0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1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2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3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4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5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6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7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8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9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0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1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2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3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4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5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6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7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8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9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0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1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2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3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4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5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6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7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8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9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0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1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2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3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4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5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6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7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8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9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0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1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2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3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4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5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6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7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8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9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0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1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2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3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4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5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6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7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8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9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0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1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2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3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4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5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6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7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8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9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0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1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2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3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4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5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6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7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8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9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0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1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2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3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524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7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8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9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0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1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2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3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4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5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6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8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9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0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1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2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3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4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5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6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7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8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9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0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1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2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3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4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5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6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7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8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9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0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1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2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3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4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5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6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7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8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9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0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1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2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3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4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5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6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7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8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9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0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1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2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3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4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5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6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7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8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9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0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1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2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3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4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5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6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7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8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9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0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1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2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3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4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5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6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7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8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9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0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1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2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3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4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5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6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7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8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9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0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1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2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3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8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9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8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9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0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1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2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3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4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5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6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7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8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9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0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1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2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3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4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5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6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7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8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9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0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1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2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3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4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5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6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7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8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9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0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1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2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3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4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5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6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7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8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9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0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1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2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3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4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5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6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7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8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9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0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1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2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3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4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5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6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7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8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9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0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1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2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3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4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5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6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7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8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9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0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1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2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3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4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5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6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7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8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9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0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1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2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3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2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24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0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1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2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3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4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5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3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24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3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4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5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6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7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8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9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0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1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3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4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1328" name="Picture 10" descr="Blue_bird_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rot="9548071" flipV="1">
            <a:off x="6989473" y="4005745"/>
            <a:ext cx="1107277" cy="942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0" name="Picture 25" descr="rooster-02-june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 flipH="1">
            <a:off x="1795534" y="1266825"/>
            <a:ext cx="695325" cy="714375"/>
          </a:xfrm>
          <a:prstGeom prst="rect">
            <a:avLst/>
          </a:prstGeom>
          <a:noFill/>
        </p:spPr>
      </p:pic>
      <p:pic>
        <p:nvPicPr>
          <p:cNvPr id="1327" name="Picture 7" descr="3d bird">
            <a:hlinkClick r:id="rId8"/>
          </p:cNvPr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5697235" y="1092200"/>
            <a:ext cx="72390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2" name="Picture 7" descr="3d bird">
            <a:hlinkClick r:id="rId8"/>
          </p:cNvPr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6551368" y="1326861"/>
            <a:ext cx="755073" cy="364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3" name="Picture 10" descr="Blue_bird_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rot="9548071" flipV="1">
            <a:off x="5917483" y="2755587"/>
            <a:ext cx="1241407" cy="10571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4" name="Picture 10" descr="Blue_bird_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rot="9548071" flipV="1">
            <a:off x="7191869" y="3124851"/>
            <a:ext cx="872770" cy="7431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6" name="Picture 9" descr="LVKMTU~1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847421" y="5326495"/>
            <a:ext cx="1345069" cy="151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7" name="Picture 25" descr="rooster-02-june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 flipH="1">
            <a:off x="959484" y="1326861"/>
            <a:ext cx="695325" cy="714375"/>
          </a:xfrm>
          <a:prstGeom prst="rect">
            <a:avLst/>
          </a:prstGeom>
          <a:noFill/>
        </p:spPr>
      </p:pic>
      <p:pic>
        <p:nvPicPr>
          <p:cNvPr id="1338" name="Picture 25" descr="rooster-02-june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 flipH="1">
            <a:off x="2582261" y="1262062"/>
            <a:ext cx="695325" cy="714375"/>
          </a:xfrm>
          <a:prstGeom prst="rect">
            <a:avLst/>
          </a:prstGeom>
          <a:noFill/>
        </p:spPr>
      </p:pic>
      <p:pic>
        <p:nvPicPr>
          <p:cNvPr id="1335" name="Picture 25" descr="rooster-02-june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 flipH="1">
            <a:off x="150923" y="1326861"/>
            <a:ext cx="695325" cy="714375"/>
          </a:xfrm>
          <a:prstGeom prst="rect">
            <a:avLst/>
          </a:prstGeom>
          <a:noFill/>
        </p:spPr>
      </p:pic>
      <p:grpSp>
        <p:nvGrpSpPr>
          <p:cNvPr id="1339" name="Group 521"/>
          <p:cNvGrpSpPr>
            <a:grpSpLocks/>
          </p:cNvGrpSpPr>
          <p:nvPr/>
        </p:nvGrpSpPr>
        <p:grpSpPr bwMode="auto">
          <a:xfrm flipH="1">
            <a:off x="1449970" y="4620215"/>
            <a:ext cx="838200" cy="1066800"/>
            <a:chOff x="777" y="537"/>
            <a:chExt cx="1547" cy="2718"/>
          </a:xfrm>
        </p:grpSpPr>
        <p:sp>
          <p:nvSpPr>
            <p:cNvPr id="1340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1341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2447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8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9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0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1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2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3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4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5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6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7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8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9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0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1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2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3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4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5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6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7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8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9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0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1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2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3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4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5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6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7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8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9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0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1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2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3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4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5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6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7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8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9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0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1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2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3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4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5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6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7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8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9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0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1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2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3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4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5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6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7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8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9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0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1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2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3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4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5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6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7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8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9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0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1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2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3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4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5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6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7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8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9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0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1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2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3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4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5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6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7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8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9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0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1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2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3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4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5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6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7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8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9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0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1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2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3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4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5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6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7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8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9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0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1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2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3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4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5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6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7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8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9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0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1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2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3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4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5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6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7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8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9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0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1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2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3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4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5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6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7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8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9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0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1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2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3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4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5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6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7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8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9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0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1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2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3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4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5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6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7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8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9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0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1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2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3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4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5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6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7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8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9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0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1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2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3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4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5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6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7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8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9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0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1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2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3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4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5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6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7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8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9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0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1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2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3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4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5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6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42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2247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9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0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1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2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3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4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5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6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7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8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9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0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1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2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3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4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5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6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7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8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9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0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1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2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3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4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5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6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7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8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9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0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1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2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3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4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5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6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7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8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9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0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1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2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3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4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5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6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7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8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9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0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1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2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3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4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5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6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7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8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9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0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1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2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3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4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5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6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7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8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9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0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1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2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3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4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5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6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7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8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9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0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1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2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3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4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5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6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7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8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9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0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1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2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3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4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5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6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7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8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9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0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1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2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3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4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5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6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7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8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9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0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1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2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3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4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5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6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7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8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9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0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1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2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3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4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5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6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43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2047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8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9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0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1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2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3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4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5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6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7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8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9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0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1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2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3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4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5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6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7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8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9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0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1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2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3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4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5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6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7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8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44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1847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5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8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9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0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1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2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3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4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5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6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7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8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9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0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1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2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3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4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5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6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7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8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9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0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1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2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3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4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5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6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7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8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9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0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1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2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3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4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5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6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7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8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9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0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1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2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3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4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5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6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7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8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9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0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1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2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3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4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5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6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7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8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9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0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1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2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3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4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5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6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7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8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9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0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1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2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3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4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5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6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7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8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9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0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1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2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3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4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5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6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7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8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9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0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1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2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3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4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5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6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7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8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9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0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1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2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3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4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5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6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7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8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9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0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1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2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3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4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5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6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7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8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9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0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1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2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3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4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5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6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7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8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9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0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1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2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3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4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5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6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7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8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9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0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1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2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3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4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5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6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7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8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9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0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1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2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3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4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5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6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7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8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9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0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1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2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3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4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5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6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7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8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9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0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1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2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3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4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5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6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45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1647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8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9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0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1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2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3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4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5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6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7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8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9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0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1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2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3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4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5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6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7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8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9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0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1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2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3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4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5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6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7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8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9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0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1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2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3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4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5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6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7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8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9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0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1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2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3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4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5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6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7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8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9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0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1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2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3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4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5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6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7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8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9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0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1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2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3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4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5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6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7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8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9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0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1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2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3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4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5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6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7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8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9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0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1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2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3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4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8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9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0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1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2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3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4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5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6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7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8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9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0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4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5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6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7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8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9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0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1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2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3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4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5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6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7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8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9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0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1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2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3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4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5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6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7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8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9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0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1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2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3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4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5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6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7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8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9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0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1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2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3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4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5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6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7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8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9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0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1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2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3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4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5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6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7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8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9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0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1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2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3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4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5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6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7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8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9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0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1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2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3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4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5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6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7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8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9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0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1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2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3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4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5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46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447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8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9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0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1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2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3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4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5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6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7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8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9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0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1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2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3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7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8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9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0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1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2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3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4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5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6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7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9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0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1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2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3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4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5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6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7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8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9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0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1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2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6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7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8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9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0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1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2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3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4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5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6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8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9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0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1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2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3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4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5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6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7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8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9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0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1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2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3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4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5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6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7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8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9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0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1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2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3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4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5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6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7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8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9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0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1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2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3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4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5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6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7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8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9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0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1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2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3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4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5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6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7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8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9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0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1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2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3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4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5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6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7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8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9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0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1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2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3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4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5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6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7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8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9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0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1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2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3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7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8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9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0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1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2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3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4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5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6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7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8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9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0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1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2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3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4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5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9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8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9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0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1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2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3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4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5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6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7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8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9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0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1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2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3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4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5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6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7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8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9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0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2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3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4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5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6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347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8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9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0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1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2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3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4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5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6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7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8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9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0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1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2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3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4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5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6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7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8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9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0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1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2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3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4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5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6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7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8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9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0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1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2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3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4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5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6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7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8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9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0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1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2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3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4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5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6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7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8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9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0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1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2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3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4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5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6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7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8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9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0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1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2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3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4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5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6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7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8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9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0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1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2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5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6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7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8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9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0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1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2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3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4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5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6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7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8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9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0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1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2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5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6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2647" name="Picture 7" descr="3d bird">
            <a:hlinkClick r:id="rId8"/>
          </p:cNvPr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7123521" y="1684048"/>
            <a:ext cx="72390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48" name="Picture 7" descr="3d bird">
            <a:hlinkClick r:id="rId8"/>
          </p:cNvPr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7977654" y="1918709"/>
            <a:ext cx="755073" cy="364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49" name="Picture 10" descr="Blue_bird_3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rot="9548071" flipV="1">
            <a:off x="6020460" y="3811984"/>
            <a:ext cx="801351" cy="6823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650" name="Group 521"/>
          <p:cNvGrpSpPr>
            <a:grpSpLocks/>
          </p:cNvGrpSpPr>
          <p:nvPr/>
        </p:nvGrpSpPr>
        <p:grpSpPr bwMode="auto">
          <a:xfrm flipH="1">
            <a:off x="1796365" y="3657561"/>
            <a:ext cx="557536" cy="722254"/>
            <a:chOff x="777" y="537"/>
            <a:chExt cx="1547" cy="2718"/>
          </a:xfrm>
        </p:grpSpPr>
        <p:sp>
          <p:nvSpPr>
            <p:cNvPr id="2651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2652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3758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9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0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1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2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3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4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5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6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7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8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9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0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1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2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3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4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5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6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7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8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9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0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1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2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3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4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5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6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7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8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9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0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1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2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3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4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5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6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7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8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9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0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1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2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3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4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5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6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7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8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9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0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1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2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3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4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5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6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7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8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9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0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1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2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3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4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5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6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7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8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9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0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1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2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3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4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5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6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7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8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9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0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1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2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3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4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5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6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7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8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9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0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1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2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3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4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5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6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7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8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9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0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1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2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3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4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5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6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7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8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9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0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1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2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3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4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5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6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7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8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9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0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1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2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3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4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5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6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7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8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9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0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1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2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3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4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5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6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7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8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9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0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1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2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3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4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5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6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7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8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9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0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1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2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3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4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5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6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7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8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9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0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1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2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3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4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5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6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7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8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9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0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1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2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3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4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5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6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7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8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9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0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1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2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3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4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5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6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7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8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9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0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1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2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3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4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5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6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7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653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3558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9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0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1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2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3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4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5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6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7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8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9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0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1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2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3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4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5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6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7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8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9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0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1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2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3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4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5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6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7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8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9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0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1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2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3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4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5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6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7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8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9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0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1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2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3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4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5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6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7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8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9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0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1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2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3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4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5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6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7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8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9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0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1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2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3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4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5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6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7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8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9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0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1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2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3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4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5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6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7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8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9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0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1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2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3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4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5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6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7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8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9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0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1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2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3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4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5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6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7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8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9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0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1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2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3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4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5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6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7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8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9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0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1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2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3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4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5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6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7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8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9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0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1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2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3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4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5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6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7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8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9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0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1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2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3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4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5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6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7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8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9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0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1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2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3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4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5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6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7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8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9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0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1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2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3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4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5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6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7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8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9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0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1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2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3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4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5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6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7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8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9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0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1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2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3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4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5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6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7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8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9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0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1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2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3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4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5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6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7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8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9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0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1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2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3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4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5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6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7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654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3358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9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0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1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2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3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4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5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6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7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8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9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0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1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2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3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4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5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6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7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8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9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0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1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2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3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4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5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6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7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8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9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0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1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2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3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4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5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6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7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8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9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0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1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2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3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4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5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6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7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8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9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0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1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2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3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4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5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6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7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8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9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0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1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2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3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4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5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6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7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8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9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0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1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2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3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4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5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6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7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8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9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0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1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2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3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4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5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6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7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8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9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0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1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2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3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4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5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6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7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8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9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0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1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2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3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4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5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6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7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8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9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0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1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2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3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4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5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6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7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8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9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0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1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2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3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4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5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6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7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8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9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0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1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2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3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4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5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6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7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8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9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0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1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2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3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4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5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6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7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8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9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0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1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2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3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4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5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6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7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8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9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0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1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2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3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4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5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6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7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8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9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0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1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2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3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4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5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6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7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8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9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0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1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2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3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4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5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6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7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8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9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0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1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2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3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4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5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6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7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655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3158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9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0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1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2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3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4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5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6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7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8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9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0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1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2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3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4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5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6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7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8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9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0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1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2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3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4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5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6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7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8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9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0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1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2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3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4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5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6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7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8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9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0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1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2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3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4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5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6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7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8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9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0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1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2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3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4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5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6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7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8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9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0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1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2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3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4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5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6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7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8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9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0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1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2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3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4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5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6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7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8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9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0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1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2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3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4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5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6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7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8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9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0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1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2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3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4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5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6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7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8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9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0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1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2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3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4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5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6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7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8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9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0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1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2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3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4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5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6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7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8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9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0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1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2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3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4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5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6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7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8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9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0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1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2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3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4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5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6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7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8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9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0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1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2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3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4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5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6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7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8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9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0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1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2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3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4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5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6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7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8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9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0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1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2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3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4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5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6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7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8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9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0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1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2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3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4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5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6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7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8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9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0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1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2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3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4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5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6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7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8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9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0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1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2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3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4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5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6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7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656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2958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9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0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1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2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3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4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5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6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7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8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9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0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1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2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3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4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5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6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7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8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9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0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1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2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3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4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5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6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7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8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9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0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1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2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3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4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5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6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7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8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9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0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1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2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3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4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5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6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7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8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9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0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1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2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3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4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5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6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7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8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9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0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1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2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3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4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5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6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7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8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9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0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1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2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3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4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5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6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7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8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9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0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1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2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3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4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5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6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7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8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9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0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1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2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3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4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5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6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7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8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9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0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1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2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3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4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5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6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7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8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9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0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1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2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3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4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5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6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7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8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9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0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1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2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3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4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5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6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7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8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9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0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1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2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3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4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5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6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7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8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9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0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1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2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3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4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5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6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7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8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9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0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1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2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3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4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5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6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7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8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9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0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1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2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3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4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5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6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7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8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9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0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1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2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3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4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5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6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7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8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9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0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1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2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3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4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5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6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7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8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9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0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1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2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3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4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5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6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7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657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2758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9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0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1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2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3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4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5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6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7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8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9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0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1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2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3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4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5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6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7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8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9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0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1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2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3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4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5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6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7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8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9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0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1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2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3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4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5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6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7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8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9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0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1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2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3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4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5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6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7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8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9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0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1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2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3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4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5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6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7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8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9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0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1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2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3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4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5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6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7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8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9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0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1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2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3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4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5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6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7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8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9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0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1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2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3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4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5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6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7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8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9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0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1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2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3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4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5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6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7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8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9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0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1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2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3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4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5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6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7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8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9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0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1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2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3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4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5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6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7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8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9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0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1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2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3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4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5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6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7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8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9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0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1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2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3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4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5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6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7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8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9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0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1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2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3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4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5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6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7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8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9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0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1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2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3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4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5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6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7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8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9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0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1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2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3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4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5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6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7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8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9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0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1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2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3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4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5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6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7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8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9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0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1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2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3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4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5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6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7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8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9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0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1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2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3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4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5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6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7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658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9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0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1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2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3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4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6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8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9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0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1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2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3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4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5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6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7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8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9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0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1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2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3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4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5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6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7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8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9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0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1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2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3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4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5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6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7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8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9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0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1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2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3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4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5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6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7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8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9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0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1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2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3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4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5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6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7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8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9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0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1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2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3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4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5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6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7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8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9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0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1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2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3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4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5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6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7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3958" name="Group 521"/>
          <p:cNvGrpSpPr>
            <a:grpSpLocks/>
          </p:cNvGrpSpPr>
          <p:nvPr/>
        </p:nvGrpSpPr>
        <p:grpSpPr bwMode="auto">
          <a:xfrm flipH="1">
            <a:off x="1120926" y="3748262"/>
            <a:ext cx="557536" cy="722254"/>
            <a:chOff x="777" y="537"/>
            <a:chExt cx="1547" cy="2718"/>
          </a:xfrm>
        </p:grpSpPr>
        <p:sp>
          <p:nvSpPr>
            <p:cNvPr id="3959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3960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5066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7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8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9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0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1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2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3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4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5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6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7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8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9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0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1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2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3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4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5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6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7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8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9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0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1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2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3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4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5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6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7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8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9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0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1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2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3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4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5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6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7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8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9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0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1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2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3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4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5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6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7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8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9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0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1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2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3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4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5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6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7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8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9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0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1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2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3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4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5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6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7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8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9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0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1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2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3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4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5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6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7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8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9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0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1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2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3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4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5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6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7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8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9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0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1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2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3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4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5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6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7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8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9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0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1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2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3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4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5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6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7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8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9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0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1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2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3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4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5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6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7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8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9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0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1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2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3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4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5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6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7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8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9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0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1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2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3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4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5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6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7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8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9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0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1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2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3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4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5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6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7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8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9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0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1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2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3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4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5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6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7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8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9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0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1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2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3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4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5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6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7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8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9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0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1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2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3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4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5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6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7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8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9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0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1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2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3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4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5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6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7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8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9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0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1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2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3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4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5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3961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4866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7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8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9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0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1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2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3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4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5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6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7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8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9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0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1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2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3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4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5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6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7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8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9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0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1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2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3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4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5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6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7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8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9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0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1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2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3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4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5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6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7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8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9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0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1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2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3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4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5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6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7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8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9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0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1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2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3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4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5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6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7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8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9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0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1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2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3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4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5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6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7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8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9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0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1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2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3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4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5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6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7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8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9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0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1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2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3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4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5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6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7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8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9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0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1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2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3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4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5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6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7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8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9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0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1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2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3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4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5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6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7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8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9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0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1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2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3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4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5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6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7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8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9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0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1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2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3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4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5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6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7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8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9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0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1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2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3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4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5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6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7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8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9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0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1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2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3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4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5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6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7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8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9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0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1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2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3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4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5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6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7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8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9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0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1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2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3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4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5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6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7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8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9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0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1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2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3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4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5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6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7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8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9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0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1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2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3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4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5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6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7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8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9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0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1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2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3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4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5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3962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4666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7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8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9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0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1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2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3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4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5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6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7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8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9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0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1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2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3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4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5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6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7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8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9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0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1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2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3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4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5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6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7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8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9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0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1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2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3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4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5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6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7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8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9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0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1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2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3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4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5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6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7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8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9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0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1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2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3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4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5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6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7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8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9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0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1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2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3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4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5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6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7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8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9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0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1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2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3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4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5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6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7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8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9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0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1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2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3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4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5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6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7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8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9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0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1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2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3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4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5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6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7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8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9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0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1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2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3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4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5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6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7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8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9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0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1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2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3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4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5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6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7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8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9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0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1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2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3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4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5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6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7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8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9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0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1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2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3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4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5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6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7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8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9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0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1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2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3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4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5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6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7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8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9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0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1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2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3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4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5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6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7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8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9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0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1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2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3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4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5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6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7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8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9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0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1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2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3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4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5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6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7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8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9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0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1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2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3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4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5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6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7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8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9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0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1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2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3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4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5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3963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4466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7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8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9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0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1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2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3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4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5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6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7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8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9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0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1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2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3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4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5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6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7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8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9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0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1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2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3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4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5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6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7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8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9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0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1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2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3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4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5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6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7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8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9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0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1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2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3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4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5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6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7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8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9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0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1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2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3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4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5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6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7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8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9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0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1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2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3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4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5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6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7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8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9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0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1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2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3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4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5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6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7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8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9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0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1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2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3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4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5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6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7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8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9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0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1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2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3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4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5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6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7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8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9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0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1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2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3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4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5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6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7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8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9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0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1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2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3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4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5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6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7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8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9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0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1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2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3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4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5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6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7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8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9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0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1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2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3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4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5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6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7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8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9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0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1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2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3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4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5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6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7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8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9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0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1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2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3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4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5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6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7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8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9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0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1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2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3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4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5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6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7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8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9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0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1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2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3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4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5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6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7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8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9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0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1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2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3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4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5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6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7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8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9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0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1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2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3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4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5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3964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4266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7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8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9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0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1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2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3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4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5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6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7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8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9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0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1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2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3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4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5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6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7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8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9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0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1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2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3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4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5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6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7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8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9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0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1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2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8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9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0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1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2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3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4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5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6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7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8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9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0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1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2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3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4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5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6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7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8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9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0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1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2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3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4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5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6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7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8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9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0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1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2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0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1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2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3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4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5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6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7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8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4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2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3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4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5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6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7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8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9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0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1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2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3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4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5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6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7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8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9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0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1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2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3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4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5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6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7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8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9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0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1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2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3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4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5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3965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4066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7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8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9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0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1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2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3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4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5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6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7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8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9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0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1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2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3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4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5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6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7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8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9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0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1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2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3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4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5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6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7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8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9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0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1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2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3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4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5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6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7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8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9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0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1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2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3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4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5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6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7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8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9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0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1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2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3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4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5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6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7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8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9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0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1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2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3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4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5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6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7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8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9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0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1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2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3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4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5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6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7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8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9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0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1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2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3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4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5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6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7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8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9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0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1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2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3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4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5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6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7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8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9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0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1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2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3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4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5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6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7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8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9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0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1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2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3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4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5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6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7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8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9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0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1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2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3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4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5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6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7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8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9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0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1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2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3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4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5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6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7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8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9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0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1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2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3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4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5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6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7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8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9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0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1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2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3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4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5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6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7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8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9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0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1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2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3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4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5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6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7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8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9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0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1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2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3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4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5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6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7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8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9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0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1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2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3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4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5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6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7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8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9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0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1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2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3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4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5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3966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67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68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69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0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1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2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3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4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5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6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7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8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9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0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1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2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3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4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5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6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7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8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9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0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1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2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3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4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5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6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7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8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9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0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1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2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3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4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5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6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7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8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9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0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1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2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3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4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5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6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7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8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9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0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1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2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3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4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5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6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7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8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9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0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1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2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3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4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5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6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7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8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9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0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1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2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3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4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5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6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7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8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9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0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1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2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3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4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5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6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7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8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9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60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61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62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63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64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65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708422" y="2282999"/>
            <a:ext cx="681657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LUYỆN TẬP</a:t>
            </a:r>
            <a:endParaRPr lang="en-US" sz="4400" b="1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266" name="TextBox 5265"/>
          <p:cNvSpPr txBox="1"/>
          <p:nvPr/>
        </p:nvSpPr>
        <p:spPr>
          <a:xfrm>
            <a:off x="3304083" y="3301425"/>
            <a:ext cx="26395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TUẦN 24</a:t>
            </a:r>
            <a:endParaRPr lang="en-US" sz="3200" b="1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268" name="TextBox 5267"/>
          <p:cNvSpPr txBox="1"/>
          <p:nvPr/>
        </p:nvSpPr>
        <p:spPr>
          <a:xfrm>
            <a:off x="3789225" y="6366165"/>
            <a:ext cx="13577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smtClean="0">
                <a:solidFill>
                  <a:srgbClr val="FF0000"/>
                </a:solidFill>
              </a:rPr>
              <a:t>20.02.2016</a:t>
            </a:r>
            <a:endParaRPr lang="en-US" b="1" i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51621924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2" name="Rectangle 31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0" y="561111"/>
              <a:ext cx="9144000" cy="5791199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Rounded Rectangle 17"/>
          <p:cNvSpPr/>
          <p:nvPr/>
        </p:nvSpPr>
        <p:spPr>
          <a:xfrm>
            <a:off x="560533" y="990600"/>
            <a:ext cx="3492355" cy="6303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smtClean="0">
                <a:latin typeface="Arial" pitchFamily="34" charset="0"/>
                <a:cs typeface="Arial" pitchFamily="34" charset="0"/>
              </a:rPr>
              <a:t>X x 2 =  4 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521140" y="1706714"/>
            <a:ext cx="3492355" cy="67063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   =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516375" y="2473041"/>
            <a:ext cx="3492355" cy="651159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   =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775854" y="41564"/>
            <a:ext cx="2348346" cy="699655"/>
          </a:xfrm>
          <a:prstGeom prst="roundRect">
            <a:avLst>
              <a:gd name="adj" fmla="val 5000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smtClean="0">
                <a:solidFill>
                  <a:schemeClr val="bg1"/>
                </a:solidFill>
              </a:rPr>
              <a:t>Tìm x:</a:t>
            </a:r>
            <a:endParaRPr lang="en-US" sz="3200" dirty="0">
              <a:solidFill>
                <a:schemeClr val="bg1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176642" y="76200"/>
            <a:ext cx="623454" cy="519547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240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0" y="1003300"/>
            <a:ext cx="60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smtClean="0">
                <a:solidFill>
                  <a:srgbClr val="FF0000"/>
                </a:solidFill>
              </a:rPr>
              <a:t>a)</a:t>
            </a:r>
            <a:endParaRPr lang="en-US" sz="3200">
              <a:solidFill>
                <a:srgbClr val="FF0000"/>
              </a:solidFill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5448304" y="2411129"/>
            <a:ext cx="3492355" cy="651159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   =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ounded Rectangle 26"/>
          <p:cNvSpPr/>
          <p:nvPr/>
        </p:nvSpPr>
        <p:spPr>
          <a:xfrm>
            <a:off x="5486400" y="891882"/>
            <a:ext cx="3492355" cy="6303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2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x </a:t>
            </a:r>
            <a:r>
              <a:rPr lang="en-US" sz="3600">
                <a:latin typeface="Arial" pitchFamily="34" charset="0"/>
                <a:cs typeface="Arial" pitchFamily="34" charset="0"/>
              </a:rPr>
              <a:t>X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=  12 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5448304" y="1654324"/>
            <a:ext cx="3492355" cy="651159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   =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2971800" y="3733800"/>
            <a:ext cx="3492355" cy="6303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3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x </a:t>
            </a:r>
            <a:r>
              <a:rPr lang="en-US" sz="3600">
                <a:latin typeface="Arial" pitchFamily="34" charset="0"/>
                <a:cs typeface="Arial" pitchFamily="34" charset="0"/>
              </a:rPr>
              <a:t>X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=  27 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Rounded Rectangle 33"/>
          <p:cNvSpPr/>
          <p:nvPr/>
        </p:nvSpPr>
        <p:spPr>
          <a:xfrm>
            <a:off x="2971799" y="4572000"/>
            <a:ext cx="3492355" cy="67063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   =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2997990" y="5470366"/>
            <a:ext cx="3492355" cy="67063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   =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820796" y="953942"/>
            <a:ext cx="60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solidFill>
                  <a:srgbClr val="FF0000"/>
                </a:solidFill>
              </a:rPr>
              <a:t>b</a:t>
            </a:r>
            <a:r>
              <a:rPr lang="en-US" sz="3200" smtClean="0">
                <a:solidFill>
                  <a:srgbClr val="FF0000"/>
                </a:solidFill>
              </a:rPr>
              <a:t>)</a:t>
            </a:r>
            <a:endParaRPr lang="en-US" sz="3200">
              <a:solidFill>
                <a:srgbClr val="FF000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291908" y="3779410"/>
            <a:ext cx="60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smtClean="0">
                <a:solidFill>
                  <a:srgbClr val="FF0000"/>
                </a:solidFill>
              </a:rPr>
              <a:t>c)</a:t>
            </a:r>
            <a:endParaRPr lang="en-US" sz="3200">
              <a:solidFill>
                <a:srgbClr val="FF0000"/>
              </a:solidFill>
            </a:endParaRPr>
          </a:p>
        </p:txBody>
      </p:sp>
    </p:spTree>
    <p:controls>
      <p:control spid="36122" name="TextBox8" r:id="rId2" imgW="1685880" imgH="533520"/>
      <p:control spid="36123" name="TextBox1" r:id="rId3" imgW="1143000" imgH="561960"/>
      <p:control spid="36124" name="TextBox2" r:id="rId4" imgW="1704960" imgH="561960"/>
      <p:control spid="36125" name="TextBox3" r:id="rId5" imgW="1143000" imgH="561960"/>
      <p:control spid="36126" name="TextBox4" r:id="rId6" imgW="1704960" imgH="561960"/>
      <p:control spid="36127" name="TextBox5" r:id="rId7" imgW="1143000" imgH="561960"/>
      <p:control spid="36128" name="TextBox6" r:id="rId8" imgW="1143000" imgH="561960"/>
      <p:control spid="36129" name="TextBox7" r:id="rId9" imgW="1704960" imgH="561960"/>
      <p:control spid="36130" name="TextBox9" r:id="rId10" imgW="1143000" imgH="561960"/>
      <p:control spid="36131" name="TextBox10" r:id="rId11" imgW="1143000" imgH="561960"/>
      <p:control spid="36132" name="TextBox11" r:id="rId12" imgW="1704960" imgH="561960"/>
      <p:control spid="36133" name="TextBox12" r:id="rId13" imgW="1704960" imgH="561960"/>
    </p:controls>
    <p:extLst>
      <p:ext uri="{BB962C8B-B14F-4D97-AF65-F5344CB8AC3E}">
        <p14:creationId xmlns:p14="http://schemas.microsoft.com/office/powerpoint/2010/main" xmlns="" val="10219968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6" name="Group 2"/>
          <p:cNvGrpSpPr>
            <a:grpSpLocks/>
          </p:cNvGrpSpPr>
          <p:nvPr/>
        </p:nvGrpSpPr>
        <p:grpSpPr bwMode="auto">
          <a:xfrm>
            <a:off x="76200" y="63500"/>
            <a:ext cx="8978900" cy="6718300"/>
            <a:chOff x="64" y="48"/>
            <a:chExt cx="5656" cy="4232"/>
          </a:xfrm>
        </p:grpSpPr>
        <p:sp>
          <p:nvSpPr>
            <p:cNvPr id="31747" name="AutoShape 3"/>
            <p:cNvSpPr>
              <a:spLocks noChangeArrowheads="1"/>
            </p:cNvSpPr>
            <p:nvPr/>
          </p:nvSpPr>
          <p:spPr bwMode="auto">
            <a:xfrm>
              <a:off x="70" y="536"/>
              <a:ext cx="5650" cy="3744"/>
            </a:xfrm>
            <a:prstGeom prst="flowChartAlternateProcess">
              <a:avLst/>
            </a:prstGeom>
            <a:solidFill>
              <a:srgbClr val="00FFFF"/>
            </a:solidFill>
            <a:ln w="9525" cap="sq">
              <a:solidFill>
                <a:srgbClr val="3399FF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C0C0C0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48" name="AutoShape 4"/>
            <p:cNvSpPr>
              <a:spLocks noChangeArrowheads="1"/>
            </p:cNvSpPr>
            <p:nvPr/>
          </p:nvSpPr>
          <p:spPr bwMode="auto">
            <a:xfrm>
              <a:off x="64" y="48"/>
              <a:ext cx="5650" cy="3944"/>
            </a:xfrm>
            <a:prstGeom prst="flowChartAlternateProcess">
              <a:avLst/>
            </a:prstGeom>
            <a:solidFill>
              <a:schemeClr val="bg1"/>
            </a:solidFill>
            <a:ln w="9525" cap="sq">
              <a:solidFill>
                <a:srgbClr val="3399FF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C0C0C0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49" name="Rectangle 5"/>
          <p:cNvSpPr>
            <a:spLocks noChangeArrowheads="1"/>
          </p:cNvSpPr>
          <p:nvPr/>
        </p:nvSpPr>
        <p:spPr bwMode="auto">
          <a:xfrm>
            <a:off x="1143000" y="0"/>
            <a:ext cx="609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28575" algn="ctr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3600">
                <a:solidFill>
                  <a:schemeClr val="accent2"/>
                </a:solidFill>
              </a:rPr>
              <a:t>Tìm Y</a:t>
            </a:r>
            <a:r>
              <a:rPr lang="en-US" sz="4000">
                <a:solidFill>
                  <a:schemeClr val="accent2"/>
                </a:solidFill>
              </a:rPr>
              <a:t>:</a:t>
            </a:r>
          </a:p>
        </p:txBody>
      </p:sp>
      <p:sp>
        <p:nvSpPr>
          <p:cNvPr id="31750" name="Text Box 6"/>
          <p:cNvSpPr txBox="1">
            <a:spLocks noChangeArrowheads="1"/>
          </p:cNvSpPr>
          <p:nvPr/>
        </p:nvSpPr>
        <p:spPr bwMode="auto">
          <a:xfrm>
            <a:off x="927100" y="6311900"/>
            <a:ext cx="7467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>
                <a:solidFill>
                  <a:srgbClr val="FF0000"/>
                </a:solidFill>
              </a:rPr>
              <a:t>Luyện tập-Trang 117</a:t>
            </a:r>
          </a:p>
        </p:txBody>
      </p:sp>
      <p:grpSp>
        <p:nvGrpSpPr>
          <p:cNvPr id="31751" name="Group 7"/>
          <p:cNvGrpSpPr>
            <a:grpSpLocks/>
          </p:cNvGrpSpPr>
          <p:nvPr/>
        </p:nvGrpSpPr>
        <p:grpSpPr bwMode="auto">
          <a:xfrm>
            <a:off x="0" y="0"/>
            <a:ext cx="831850" cy="923925"/>
            <a:chOff x="224" y="136"/>
            <a:chExt cx="524" cy="582"/>
          </a:xfrm>
        </p:grpSpPr>
        <p:grpSp>
          <p:nvGrpSpPr>
            <p:cNvPr id="31752" name="Group 8"/>
            <p:cNvGrpSpPr>
              <a:grpSpLocks/>
            </p:cNvGrpSpPr>
            <p:nvPr/>
          </p:nvGrpSpPr>
          <p:grpSpPr bwMode="auto">
            <a:xfrm>
              <a:off x="241" y="141"/>
              <a:ext cx="507" cy="577"/>
              <a:chOff x="241" y="141"/>
              <a:chExt cx="507" cy="577"/>
            </a:xfrm>
          </p:grpSpPr>
          <p:grpSp>
            <p:nvGrpSpPr>
              <p:cNvPr id="31753" name="Group 9"/>
              <p:cNvGrpSpPr>
                <a:grpSpLocks/>
              </p:cNvGrpSpPr>
              <p:nvPr/>
            </p:nvGrpSpPr>
            <p:grpSpPr bwMode="auto">
              <a:xfrm rot="5400000" flipH="1" flipV="1">
                <a:off x="596" y="567"/>
                <a:ext cx="127" cy="176"/>
                <a:chOff x="1680" y="3072"/>
                <a:chExt cx="240" cy="528"/>
              </a:xfrm>
            </p:grpSpPr>
            <p:sp>
              <p:nvSpPr>
                <p:cNvPr id="31754" name="AutoShape 10"/>
                <p:cNvSpPr>
                  <a:spLocks noChangeArrowheads="1"/>
                </p:cNvSpPr>
                <p:nvPr/>
              </p:nvSpPr>
              <p:spPr bwMode="auto">
                <a:xfrm rot="13056499">
                  <a:off x="1680" y="3072"/>
                  <a:ext cx="240" cy="528"/>
                </a:xfrm>
                <a:prstGeom prst="triangle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FCCF52"/>
                    </a:gs>
                    <a:gs pos="100000">
                      <a:srgbClr val="FFFF66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755" name="AutoShape 11"/>
                <p:cNvSpPr>
                  <a:spLocks noChangeArrowheads="1"/>
                </p:cNvSpPr>
                <p:nvPr/>
              </p:nvSpPr>
              <p:spPr bwMode="auto">
                <a:xfrm rot="13056499">
                  <a:off x="1680" y="3312"/>
                  <a:ext cx="96" cy="227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756" name="Group 12"/>
              <p:cNvGrpSpPr>
                <a:grpSpLocks/>
              </p:cNvGrpSpPr>
              <p:nvPr/>
            </p:nvGrpSpPr>
            <p:grpSpPr bwMode="auto">
              <a:xfrm rot="5400000" flipH="1" flipV="1">
                <a:off x="212" y="170"/>
                <a:ext cx="436" cy="378"/>
                <a:chOff x="1711" y="2696"/>
                <a:chExt cx="662" cy="873"/>
              </a:xfrm>
            </p:grpSpPr>
            <p:sp>
              <p:nvSpPr>
                <p:cNvPr id="31757" name="AutoShape 13"/>
                <p:cNvSpPr>
                  <a:spLocks noChangeArrowheads="1"/>
                </p:cNvSpPr>
                <p:nvPr/>
              </p:nvSpPr>
              <p:spPr bwMode="auto">
                <a:xfrm rot="-2986590">
                  <a:off x="1519" y="3168"/>
                  <a:ext cx="593" cy="209"/>
                </a:xfrm>
                <a:prstGeom prst="flowChartDelay">
                  <a:avLst/>
                </a:prstGeom>
                <a:gradFill rotWithShape="1">
                  <a:gsLst>
                    <a:gs pos="0">
                      <a:srgbClr val="000082"/>
                    </a:gs>
                    <a:gs pos="30000">
                      <a:srgbClr val="66008F"/>
                    </a:gs>
                    <a:gs pos="64999">
                      <a:srgbClr val="BA0066"/>
                    </a:gs>
                    <a:gs pos="89999">
                      <a:srgbClr val="FF0000"/>
                    </a:gs>
                    <a:gs pos="100000">
                      <a:srgbClr val="FF82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31758" name="Group 14"/>
                <p:cNvGrpSpPr>
                  <a:grpSpLocks/>
                </p:cNvGrpSpPr>
                <p:nvPr/>
              </p:nvGrpSpPr>
              <p:grpSpPr bwMode="auto">
                <a:xfrm rot="33786486">
                  <a:off x="1872" y="2696"/>
                  <a:ext cx="501" cy="424"/>
                  <a:chOff x="2304" y="2496"/>
                  <a:chExt cx="501" cy="424"/>
                </a:xfrm>
              </p:grpSpPr>
              <p:sp>
                <p:nvSpPr>
                  <p:cNvPr id="31759" name="Oval 15"/>
                  <p:cNvSpPr>
                    <a:spLocks noChangeArrowheads="1"/>
                  </p:cNvSpPr>
                  <p:nvPr/>
                </p:nvSpPr>
                <p:spPr bwMode="auto">
                  <a:xfrm rot="2045532">
                    <a:off x="2304" y="2496"/>
                    <a:ext cx="501" cy="424"/>
                  </a:xfrm>
                  <a:prstGeom prst="ellipse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60" name="Oval 16"/>
                  <p:cNvSpPr>
                    <a:spLocks noChangeArrowheads="1"/>
                  </p:cNvSpPr>
                  <p:nvPr/>
                </p:nvSpPr>
                <p:spPr bwMode="auto">
                  <a:xfrm rot="2045532">
                    <a:off x="2346" y="2496"/>
                    <a:ext cx="418" cy="424"/>
                  </a:xfrm>
                  <a:prstGeom prst="ellipse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bg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31761" name="Oval 17"/>
            <p:cNvSpPr>
              <a:spLocks noChangeArrowheads="1"/>
            </p:cNvSpPr>
            <p:nvPr/>
          </p:nvSpPr>
          <p:spPr bwMode="auto">
            <a:xfrm rot="7674951">
              <a:off x="150" y="210"/>
              <a:ext cx="368" cy="21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r>
                <a:rPr lang="en-US" sz="2000">
                  <a:solidFill>
                    <a:srgbClr val="FF0000"/>
                  </a:solidFill>
                </a:rPr>
                <a:t>2</a:t>
              </a:r>
            </a:p>
          </p:txBody>
        </p:sp>
      </p:grpSp>
      <p:sp>
        <p:nvSpPr>
          <p:cNvPr id="31789" name="Text Box 45"/>
          <p:cNvSpPr txBox="1">
            <a:spLocks noChangeArrowheads="1"/>
          </p:cNvSpPr>
          <p:nvPr/>
        </p:nvSpPr>
        <p:spPr bwMode="auto">
          <a:xfrm>
            <a:off x="5029200" y="609600"/>
            <a:ext cx="533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>
                <a:solidFill>
                  <a:srgbClr val="FF0000"/>
                </a:solidFill>
              </a:rPr>
              <a:t>b)</a:t>
            </a:r>
          </a:p>
        </p:txBody>
      </p:sp>
      <p:sp>
        <p:nvSpPr>
          <p:cNvPr id="31790" name="Text Box 46"/>
          <p:cNvSpPr txBox="1">
            <a:spLocks noChangeArrowheads="1"/>
          </p:cNvSpPr>
          <p:nvPr/>
        </p:nvSpPr>
        <p:spPr bwMode="auto">
          <a:xfrm>
            <a:off x="1828800" y="3733800"/>
            <a:ext cx="533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>
                <a:solidFill>
                  <a:srgbClr val="FF0000"/>
                </a:solidFill>
              </a:rPr>
              <a:t>c)</a:t>
            </a:r>
          </a:p>
        </p:txBody>
      </p:sp>
      <p:sp>
        <p:nvSpPr>
          <p:cNvPr id="31791" name="Text Box 47"/>
          <p:cNvSpPr txBox="1">
            <a:spLocks noChangeArrowheads="1"/>
          </p:cNvSpPr>
          <p:nvPr/>
        </p:nvSpPr>
        <p:spPr bwMode="auto">
          <a:xfrm>
            <a:off x="152400" y="762000"/>
            <a:ext cx="533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>
                <a:solidFill>
                  <a:srgbClr val="FF0000"/>
                </a:solidFill>
              </a:rPr>
              <a:t>a)</a:t>
            </a:r>
          </a:p>
        </p:txBody>
      </p:sp>
    </p:spTree>
    <p:controls>
      <p:control spid="55433" name="TextBox1" r:id="rId2" imgW="1828800" imgH="733320"/>
      <p:control spid="55434" name="TextBox2" r:id="rId3" imgW="1609560" imgH="733320"/>
      <p:control spid="55435" name="TextBox3" r:id="rId4" imgW="685800" imgH="733320"/>
      <p:control spid="55436" name="TextBox4" r:id="rId5" imgW="1828800" imgH="733320"/>
      <p:control spid="55437" name="TextBox5" r:id="rId6" imgW="1609560" imgH="733320"/>
      <p:control spid="55438" name="TextBox6" r:id="rId7" imgW="685800" imgH="733320"/>
      <p:control spid="55439" name="TextBox7" r:id="rId8" imgW="1828800" imgH="733320"/>
      <p:control spid="55440" name="TextBox8" r:id="rId9" imgW="1609560" imgH="733320"/>
      <p:control spid="55441" name="TextBox9" r:id="rId10" imgW="685800" imgH="733320"/>
      <p:control spid="55442" name="TextBox10" r:id="rId11" imgW="1828800" imgH="733320"/>
      <p:control spid="55443" name="TextBox11" r:id="rId12" imgW="1685880" imgH="733320"/>
      <p:control spid="55444" name="TextBox12" r:id="rId13" imgW="685800" imgH="733320"/>
      <p:control spid="55445" name="TextBox13" r:id="rId14" imgW="1828800" imgH="733320"/>
      <p:control spid="55446" name="TextBox14" r:id="rId15" imgW="1685880" imgH="733320"/>
      <p:control spid="55447" name="TextBox15" r:id="rId16" imgW="685800" imgH="733320"/>
      <p:control spid="55448" name="TextBox16" r:id="rId17" imgW="1828800" imgH="733320"/>
      <p:control spid="55449" name="TextBox17" r:id="rId18" imgW="1685880" imgH="733320"/>
      <p:control spid="55450" name="TextBox18" r:id="rId19" imgW="685800" imgH="733320"/>
      <p:control spid="55451" name="TextBox19" r:id="rId20" imgW="1828800" imgH="733320"/>
      <p:control spid="55452" name="TextBox20" r:id="rId21" imgW="1685880" imgH="733320"/>
      <p:control spid="55453" name="TextBox21" r:id="rId22" imgW="685800" imgH="733320"/>
      <p:control spid="55454" name="TextBox23" r:id="rId23" imgW="1685880" imgH="733320"/>
      <p:control spid="55455" name="TextBox24" r:id="rId24" imgW="685800" imgH="733320"/>
      <p:control spid="55456" name="TextBox26" r:id="rId25" imgW="1685880" imgH="733320"/>
      <p:control spid="55457" name="TextBox27" r:id="rId26" imgW="685800" imgH="733320"/>
      <p:control spid="55458" name="TextBox22" r:id="rId27" imgW="1828800" imgH="733320"/>
      <p:control spid="55459" name="TextBox25" r:id="rId28" imgW="1828800" imgH="733320"/>
    </p:controls>
    <p:extLst>
      <p:ext uri="{BB962C8B-B14F-4D97-AF65-F5344CB8AC3E}">
        <p14:creationId xmlns:p14="http://schemas.microsoft.com/office/powerpoint/2010/main" xmlns="" val="371751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2" name="Rectangle 31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0" y="561111"/>
              <a:ext cx="9144000" cy="5791199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Rounded Rectangle 17"/>
          <p:cNvSpPr/>
          <p:nvPr/>
        </p:nvSpPr>
        <p:spPr>
          <a:xfrm>
            <a:off x="560533" y="990600"/>
            <a:ext cx="3492355" cy="6303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y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600">
                <a:latin typeface="Arial" pitchFamily="34" charset="0"/>
                <a:cs typeface="Arial" pitchFamily="34" charset="0"/>
              </a:rPr>
              <a:t>+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2  =  10 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521140" y="1706714"/>
            <a:ext cx="3492355" cy="67063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y = 10 - 2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516375" y="2473041"/>
            <a:ext cx="3492355" cy="651159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y =  8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775854" y="41564"/>
            <a:ext cx="2348346" cy="699655"/>
          </a:xfrm>
          <a:prstGeom prst="roundRect">
            <a:avLst>
              <a:gd name="adj" fmla="val 5000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smtClean="0">
                <a:solidFill>
                  <a:schemeClr val="bg1"/>
                </a:solidFill>
              </a:rPr>
              <a:t>Tìm y</a:t>
            </a:r>
            <a:endParaRPr lang="en-US" sz="3200" dirty="0">
              <a:solidFill>
                <a:schemeClr val="bg1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176642" y="76200"/>
            <a:ext cx="623454" cy="519547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0" y="1003300"/>
            <a:ext cx="60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smtClean="0">
                <a:solidFill>
                  <a:srgbClr val="FF0000"/>
                </a:solidFill>
              </a:rPr>
              <a:t>a)</a:t>
            </a:r>
            <a:endParaRPr lang="en-US" sz="3200">
              <a:solidFill>
                <a:srgbClr val="FF0000"/>
              </a:solidFill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5448304" y="2411129"/>
            <a:ext cx="3492355" cy="651159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y = 5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ounded Rectangle 26"/>
          <p:cNvSpPr/>
          <p:nvPr/>
        </p:nvSpPr>
        <p:spPr>
          <a:xfrm>
            <a:off x="5486400" y="891882"/>
            <a:ext cx="3492355" cy="6303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smtClean="0">
                <a:latin typeface="Arial" pitchFamily="34" charset="0"/>
                <a:cs typeface="Arial" pitchFamily="34" charset="0"/>
              </a:rPr>
              <a:t>y x 2 =  10 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5448304" y="1654324"/>
            <a:ext cx="3492355" cy="651159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y = 10 : 2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2971800" y="3733800"/>
            <a:ext cx="3492355" cy="6303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smtClean="0">
                <a:latin typeface="Arial" pitchFamily="34" charset="0"/>
                <a:cs typeface="Arial" pitchFamily="34" charset="0"/>
              </a:rPr>
              <a:t>2 x y   =  10 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Rounded Rectangle 33"/>
          <p:cNvSpPr/>
          <p:nvPr/>
        </p:nvSpPr>
        <p:spPr>
          <a:xfrm>
            <a:off x="2971799" y="4572000"/>
            <a:ext cx="3492355" cy="67063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 y = 10 : 2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2997990" y="5470366"/>
            <a:ext cx="3492355" cy="67063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>
                <a:latin typeface="Arial" pitchFamily="34" charset="0"/>
                <a:cs typeface="Arial" pitchFamily="34" charset="0"/>
              </a:rPr>
              <a:t> </a:t>
            </a:r>
            <a:r>
              <a:rPr lang="en-US" sz="3600" smtClean="0">
                <a:latin typeface="Arial" pitchFamily="34" charset="0"/>
                <a:cs typeface="Arial" pitchFamily="34" charset="0"/>
              </a:rPr>
              <a:t>       y = 5</a:t>
            </a:r>
            <a:endParaRPr lang="en-US" sz="36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820796" y="953942"/>
            <a:ext cx="60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solidFill>
                  <a:srgbClr val="FF0000"/>
                </a:solidFill>
              </a:rPr>
              <a:t>b</a:t>
            </a:r>
            <a:r>
              <a:rPr lang="en-US" sz="3200" smtClean="0">
                <a:solidFill>
                  <a:srgbClr val="FF0000"/>
                </a:solidFill>
              </a:rPr>
              <a:t>)</a:t>
            </a:r>
            <a:endParaRPr lang="en-US" sz="3200">
              <a:solidFill>
                <a:srgbClr val="FF000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291908" y="3779410"/>
            <a:ext cx="60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smtClean="0">
                <a:solidFill>
                  <a:srgbClr val="FF0000"/>
                </a:solidFill>
              </a:rPr>
              <a:t>c)</a:t>
            </a:r>
            <a:endParaRPr lang="en-US" sz="320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5052353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76200" y="101600"/>
            <a:ext cx="8978900" cy="6718300"/>
            <a:chOff x="42" y="40"/>
            <a:chExt cx="5608" cy="4232"/>
          </a:xfrm>
        </p:grpSpPr>
        <p:sp>
          <p:nvSpPr>
            <p:cNvPr id="37891" name="AutoShape 3"/>
            <p:cNvSpPr>
              <a:spLocks noChangeArrowheads="1"/>
            </p:cNvSpPr>
            <p:nvPr/>
          </p:nvSpPr>
          <p:spPr bwMode="auto">
            <a:xfrm>
              <a:off x="48" y="528"/>
              <a:ext cx="5602" cy="3744"/>
            </a:xfrm>
            <a:prstGeom prst="flowChartAlternateProcess">
              <a:avLst/>
            </a:prstGeom>
            <a:solidFill>
              <a:srgbClr val="00FFFF"/>
            </a:solidFill>
            <a:ln w="9525" cap="sq">
              <a:solidFill>
                <a:srgbClr val="3399FF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C0C0C0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92" name="AutoShape 4"/>
            <p:cNvSpPr>
              <a:spLocks noChangeArrowheads="1"/>
            </p:cNvSpPr>
            <p:nvPr/>
          </p:nvSpPr>
          <p:spPr bwMode="auto">
            <a:xfrm>
              <a:off x="42" y="40"/>
              <a:ext cx="5602" cy="3944"/>
            </a:xfrm>
            <a:prstGeom prst="flowChartAlternateProcess">
              <a:avLst/>
            </a:prstGeom>
            <a:solidFill>
              <a:schemeClr val="bg1"/>
            </a:solidFill>
            <a:ln w="9525" cap="sq">
              <a:solidFill>
                <a:srgbClr val="3399FF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C0C0C0"/>
              </a:outerShdw>
            </a:effec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</p:grpSp>
      <p:sp>
        <p:nvSpPr>
          <p:cNvPr id="37893" name="Text Box 5"/>
          <p:cNvSpPr txBox="1">
            <a:spLocks noChangeArrowheads="1"/>
          </p:cNvSpPr>
          <p:nvPr/>
        </p:nvSpPr>
        <p:spPr bwMode="auto">
          <a:xfrm>
            <a:off x="762000" y="6324600"/>
            <a:ext cx="7696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>
                <a:solidFill>
                  <a:srgbClr val="FF0000"/>
                </a:solidFill>
              </a:rPr>
              <a:t>Luyện tập -Toán lớp 2-Trang 117</a:t>
            </a:r>
          </a:p>
        </p:txBody>
      </p:sp>
      <p:sp>
        <p:nvSpPr>
          <p:cNvPr id="37894" name="Rectangle 6"/>
          <p:cNvSpPr>
            <a:spLocks noChangeArrowheads="1"/>
          </p:cNvSpPr>
          <p:nvPr/>
        </p:nvSpPr>
        <p:spPr bwMode="auto">
          <a:xfrm>
            <a:off x="609600" y="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r>
              <a:rPr lang="en-US" sz="3200">
                <a:solidFill>
                  <a:srgbClr val="0033CC"/>
                </a:solidFill>
              </a:rPr>
              <a:t>  Viết số thích hợp vào ô trống:</a:t>
            </a:r>
          </a:p>
        </p:txBody>
      </p:sp>
      <p:grpSp>
        <p:nvGrpSpPr>
          <p:cNvPr id="37895" name="Group 7"/>
          <p:cNvGrpSpPr>
            <a:grpSpLocks/>
          </p:cNvGrpSpPr>
          <p:nvPr/>
        </p:nvGrpSpPr>
        <p:grpSpPr bwMode="auto">
          <a:xfrm>
            <a:off x="152400" y="142875"/>
            <a:ext cx="819150" cy="923925"/>
            <a:chOff x="96" y="48"/>
            <a:chExt cx="516" cy="582"/>
          </a:xfrm>
        </p:grpSpPr>
        <p:grpSp>
          <p:nvGrpSpPr>
            <p:cNvPr id="37896" name="Group 8"/>
            <p:cNvGrpSpPr>
              <a:grpSpLocks/>
            </p:cNvGrpSpPr>
            <p:nvPr/>
          </p:nvGrpSpPr>
          <p:grpSpPr bwMode="auto">
            <a:xfrm rot="5400000" flipH="1" flipV="1">
              <a:off x="460" y="479"/>
              <a:ext cx="127" cy="176"/>
              <a:chOff x="1680" y="3072"/>
              <a:chExt cx="240" cy="528"/>
            </a:xfrm>
          </p:grpSpPr>
          <p:sp>
            <p:nvSpPr>
              <p:cNvPr id="37897" name="AutoShape 9"/>
              <p:cNvSpPr>
                <a:spLocks noChangeArrowheads="1"/>
              </p:cNvSpPr>
              <p:nvPr/>
            </p:nvSpPr>
            <p:spPr bwMode="auto">
              <a:xfrm rot="13056499">
                <a:off x="1680" y="3072"/>
                <a:ext cx="240" cy="528"/>
              </a:xfrm>
              <a:prstGeom prst="triangle">
                <a:avLst>
                  <a:gd name="adj" fmla="val 50000"/>
                </a:avLst>
              </a:prstGeom>
              <a:gradFill rotWithShape="1">
                <a:gsLst>
                  <a:gs pos="0">
                    <a:srgbClr val="FCCF52"/>
                  </a:gs>
                  <a:gs pos="100000">
                    <a:srgbClr val="FFFF66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98" name="AutoShape 10"/>
              <p:cNvSpPr>
                <a:spLocks noChangeArrowheads="1"/>
              </p:cNvSpPr>
              <p:nvPr/>
            </p:nvSpPr>
            <p:spPr bwMode="auto">
              <a:xfrm rot="13056499">
                <a:off x="1680" y="3312"/>
                <a:ext cx="96" cy="227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7899" name="Group 11"/>
            <p:cNvGrpSpPr>
              <a:grpSpLocks/>
            </p:cNvGrpSpPr>
            <p:nvPr/>
          </p:nvGrpSpPr>
          <p:grpSpPr bwMode="auto">
            <a:xfrm rot="5400000" flipH="1" flipV="1">
              <a:off x="76" y="82"/>
              <a:ext cx="436" cy="378"/>
              <a:chOff x="1711" y="2696"/>
              <a:chExt cx="662" cy="873"/>
            </a:xfrm>
          </p:grpSpPr>
          <p:sp>
            <p:nvSpPr>
              <p:cNvPr id="37900" name="AutoShape 12"/>
              <p:cNvSpPr>
                <a:spLocks noChangeArrowheads="1"/>
              </p:cNvSpPr>
              <p:nvPr/>
            </p:nvSpPr>
            <p:spPr bwMode="auto">
              <a:xfrm rot="-2986590">
                <a:off x="1519" y="3168"/>
                <a:ext cx="593" cy="209"/>
              </a:xfrm>
              <a:prstGeom prst="flowChartDelay">
                <a:avLst/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901" name="Group 13"/>
              <p:cNvGrpSpPr>
                <a:grpSpLocks/>
              </p:cNvGrpSpPr>
              <p:nvPr/>
            </p:nvGrpSpPr>
            <p:grpSpPr bwMode="auto">
              <a:xfrm rot="33786486">
                <a:off x="1872" y="2696"/>
                <a:ext cx="501" cy="424"/>
                <a:chOff x="2304" y="2496"/>
                <a:chExt cx="501" cy="424"/>
              </a:xfrm>
            </p:grpSpPr>
            <p:sp>
              <p:nvSpPr>
                <p:cNvPr id="37902" name="Oval 14"/>
                <p:cNvSpPr>
                  <a:spLocks noChangeArrowheads="1"/>
                </p:cNvSpPr>
                <p:nvPr/>
              </p:nvSpPr>
              <p:spPr bwMode="auto">
                <a:xfrm rot="2045532">
                  <a:off x="2304" y="2496"/>
                  <a:ext cx="501" cy="424"/>
                </a:xfrm>
                <a:prstGeom prst="ellipse">
                  <a:avLst/>
                </a:prstGeom>
                <a:solidFill>
                  <a:schemeClr val="bg1"/>
                </a:solidFill>
                <a:ln w="571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7903" name="Oval 15"/>
                <p:cNvSpPr>
                  <a:spLocks noChangeArrowheads="1"/>
                </p:cNvSpPr>
                <p:nvPr/>
              </p:nvSpPr>
              <p:spPr bwMode="auto">
                <a:xfrm rot="2045532">
                  <a:off x="2346" y="2496"/>
                  <a:ext cx="418" cy="424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37904" name="Oval 16"/>
            <p:cNvSpPr>
              <a:spLocks noChangeArrowheads="1"/>
            </p:cNvSpPr>
            <p:nvPr/>
          </p:nvSpPr>
          <p:spPr bwMode="auto">
            <a:xfrm rot="7674951">
              <a:off x="22" y="122"/>
              <a:ext cx="368" cy="21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/>
            <a:p>
              <a:pPr algn="ctr"/>
              <a:r>
                <a:rPr lang="en-US" sz="2000">
                  <a:solidFill>
                    <a:srgbClr val="FF0000"/>
                  </a:solidFill>
                </a:rPr>
                <a:t>3</a:t>
              </a:r>
            </a:p>
          </p:txBody>
        </p:sp>
      </p:grpSp>
      <p:graphicFrame>
        <p:nvGraphicFramePr>
          <p:cNvPr id="37905" name="Group 17"/>
          <p:cNvGraphicFramePr>
            <a:graphicFrameLocks noGrp="1"/>
          </p:cNvGraphicFramePr>
          <p:nvPr>
            <p:ph sz="half" idx="1"/>
          </p:nvPr>
        </p:nvGraphicFramePr>
        <p:xfrm>
          <a:off x="152400" y="2311400"/>
          <a:ext cx="8763000" cy="2057400"/>
        </p:xfrm>
        <a:graphic>
          <a:graphicData uri="http://schemas.openxmlformats.org/drawingml/2006/table">
            <a:tbl>
              <a:tblPr/>
              <a:tblGrid>
                <a:gridCol w="1450975"/>
                <a:gridCol w="1214438"/>
                <a:gridCol w="1219200"/>
                <a:gridCol w="1220787"/>
                <a:gridCol w="1219200"/>
                <a:gridCol w="1219200"/>
                <a:gridCol w="1219200"/>
              </a:tblGrid>
              <a:tr h="685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685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685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12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15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</a:tbl>
          </a:graphicData>
        </a:graphic>
      </p:graphicFrame>
      <p:sp>
        <p:nvSpPr>
          <p:cNvPr id="37939" name="Text Box 51"/>
          <p:cNvSpPr txBox="1">
            <a:spLocks noChangeArrowheads="1"/>
          </p:cNvSpPr>
          <p:nvPr/>
        </p:nvSpPr>
        <p:spPr bwMode="auto">
          <a:xfrm>
            <a:off x="101600" y="2362200"/>
            <a:ext cx="1600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>
                <a:solidFill>
                  <a:srgbClr val="009900"/>
                </a:solidFill>
              </a:rPr>
              <a:t>Thừa số</a:t>
            </a:r>
          </a:p>
        </p:txBody>
      </p:sp>
      <p:sp>
        <p:nvSpPr>
          <p:cNvPr id="37940" name="Text Box 52"/>
          <p:cNvSpPr txBox="1">
            <a:spLocks noChangeArrowheads="1"/>
          </p:cNvSpPr>
          <p:nvPr/>
        </p:nvSpPr>
        <p:spPr bwMode="auto">
          <a:xfrm>
            <a:off x="139700" y="3048000"/>
            <a:ext cx="15240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>
                <a:solidFill>
                  <a:srgbClr val="009900"/>
                </a:solidFill>
              </a:rPr>
              <a:t>Thừa số</a:t>
            </a:r>
          </a:p>
        </p:txBody>
      </p:sp>
      <p:sp>
        <p:nvSpPr>
          <p:cNvPr id="37941" name="Text Box 53"/>
          <p:cNvSpPr txBox="1">
            <a:spLocks noChangeArrowheads="1"/>
          </p:cNvSpPr>
          <p:nvPr/>
        </p:nvSpPr>
        <p:spPr bwMode="auto">
          <a:xfrm>
            <a:off x="215900" y="3733800"/>
            <a:ext cx="1371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>
                <a:solidFill>
                  <a:srgbClr val="009900"/>
                </a:solidFill>
              </a:rPr>
              <a:t>Tích</a:t>
            </a:r>
          </a:p>
        </p:txBody>
      </p:sp>
      <p:grpSp>
        <p:nvGrpSpPr>
          <p:cNvPr id="37957" name="Group 69"/>
          <p:cNvGrpSpPr>
            <a:grpSpLocks/>
          </p:cNvGrpSpPr>
          <p:nvPr/>
        </p:nvGrpSpPr>
        <p:grpSpPr bwMode="auto">
          <a:xfrm>
            <a:off x="228600" y="1219200"/>
            <a:ext cx="1371600" cy="914400"/>
            <a:chOff x="3264" y="504"/>
            <a:chExt cx="864" cy="576"/>
          </a:xfrm>
        </p:grpSpPr>
        <p:sp>
          <p:nvSpPr>
            <p:cNvPr id="37958" name="AutoShape 70"/>
            <p:cNvSpPr>
              <a:spLocks noChangeArrowheads="1"/>
            </p:cNvSpPr>
            <p:nvPr/>
          </p:nvSpPr>
          <p:spPr bwMode="auto">
            <a:xfrm>
              <a:off x="3264" y="504"/>
              <a:ext cx="864" cy="576"/>
            </a:xfrm>
            <a:prstGeom prst="star8">
              <a:avLst>
                <a:gd name="adj" fmla="val 38250"/>
              </a:avLst>
            </a:prstGeom>
            <a:solidFill>
              <a:srgbClr val="FF0000"/>
            </a:solidFill>
            <a:ln w="38100" cmpd="dbl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controls>
      <p:control spid="54309" name="TextBox1" r:id="rId2" imgW="1219320" imgH="685800"/>
      <p:control spid="54310" name="TextBox5" r:id="rId3" imgW="1219320" imgH="685800"/>
      <p:control spid="54311" name="TextBox7" r:id="rId4" imgW="1219320" imgH="685800"/>
      <p:control spid="54312" name="TextBox2" r:id="rId5" imgW="1219320" imgH="685800"/>
      <p:control spid="54313" name="TextBox3" r:id="rId6" imgW="1219320" imgH="685800"/>
      <p:control spid="54314" name="TextBox6" r:id="rId7" imgW="1219320" imgH="685800"/>
      <p:control spid="54315" name="TextBox10" r:id="rId8" imgW="933480" imgH="600120"/>
    </p:controls>
    <p:extLst>
      <p:ext uri="{BB962C8B-B14F-4D97-AF65-F5344CB8AC3E}">
        <p14:creationId xmlns:p14="http://schemas.microsoft.com/office/powerpoint/2010/main" xmlns="" val="410287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0" y="561111"/>
            <a:ext cx="9144000" cy="579119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0" y="0"/>
            <a:ext cx="9906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 b="1" smtClean="0"/>
              <a:t>TUẦN 20</a:t>
            </a:r>
            <a:endParaRPr lang="en-US" sz="1100" b="1" dirty="0"/>
          </a:p>
        </p:txBody>
      </p:sp>
      <p:sp>
        <p:nvSpPr>
          <p:cNvPr id="15" name="TextBox 14"/>
          <p:cNvSpPr txBox="1"/>
          <p:nvPr/>
        </p:nvSpPr>
        <p:spPr>
          <a:xfrm>
            <a:off x="2362200" y="-4465"/>
            <a:ext cx="381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Toán</a:t>
            </a:r>
            <a:r>
              <a:rPr lang="en-US" sz="240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: LUYỆN TẬP</a:t>
            </a:r>
            <a:endParaRPr lang="en-US" sz="24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-228600" y="471050"/>
            <a:ext cx="9372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22960" lvl="0" indent="-514350" algn="just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2400" dirty="0" smtClean="0">
                <a:solidFill>
                  <a:schemeClr val="tx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dirty="0"/>
          </a:p>
        </p:txBody>
      </p:sp>
      <p:sp>
        <p:nvSpPr>
          <p:cNvPr id="17" name="Rectangle 16"/>
          <p:cNvSpPr/>
          <p:nvPr/>
        </p:nvSpPr>
        <p:spPr>
          <a:xfrm>
            <a:off x="-270165" y="415290"/>
            <a:ext cx="91440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lvl="0" indent="-514350" algn="just">
              <a:spcBef>
                <a:spcPct val="0"/>
              </a:spcBef>
              <a:defRPr/>
            </a:pPr>
            <a:r>
              <a:rPr lang="en-US" dirty="0" smtClean="0">
                <a:solidFill>
                  <a:schemeClr val="tx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         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685800" y="574965"/>
            <a:ext cx="8229600" cy="94903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smtClean="0">
                <a:latin typeface="Arial" pitchFamily="34" charset="0"/>
                <a:cs typeface="Arial" pitchFamily="34" charset="0"/>
              </a:rPr>
              <a:t>Có 12kg gạo chia đều vào 3 túi.</a:t>
            </a:r>
          </a:p>
          <a:p>
            <a:pPr algn="ctr"/>
            <a:r>
              <a:rPr lang="en-US" sz="2800" smtClean="0">
                <a:latin typeface="Arial" pitchFamily="34" charset="0"/>
                <a:cs typeface="Arial" pitchFamily="34" charset="0"/>
              </a:rPr>
              <a:t>Hỏi mỗi túi có mấy ki-lô-gam gạo? </a:t>
            </a:r>
          </a:p>
        </p:txBody>
      </p:sp>
      <p:sp>
        <p:nvSpPr>
          <p:cNvPr id="18" name="Oval 17"/>
          <p:cNvSpPr/>
          <p:nvPr/>
        </p:nvSpPr>
        <p:spPr>
          <a:xfrm>
            <a:off x="76200" y="852053"/>
            <a:ext cx="623454" cy="519547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324100" y="1585912"/>
            <a:ext cx="381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u="sng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Tóm tắt</a:t>
            </a:r>
            <a:r>
              <a:rPr lang="en-US" sz="280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:</a:t>
            </a:r>
            <a:endParaRPr lang="en-US" sz="28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338387" y="2047577"/>
            <a:ext cx="381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12 kg gạo: 3 túi</a:t>
            </a:r>
            <a:endParaRPr lang="en-US" sz="28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86000" y="2677180"/>
            <a:ext cx="381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….. kg gạo? : mỗi túi</a:t>
            </a:r>
            <a:endParaRPr lang="en-US" sz="28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  <p:controls>
      <p:control spid="49198" name="TextBox2" r:id="rId2" imgW="8001000" imgH="609480"/>
      <p:control spid="49199" name="TextBox1" r:id="rId3" imgW="2362320" imgH="609480"/>
      <p:control spid="49200" name="TextBox3" r:id="rId4" imgW="4495680" imgH="609480"/>
      <p:control spid="49201" name="TextBox4" r:id="rId5" imgW="4038480" imgH="609480"/>
    </p:controls>
    <p:extLst>
      <p:ext uri="{BB962C8B-B14F-4D97-AF65-F5344CB8AC3E}">
        <p14:creationId xmlns:p14="http://schemas.microsoft.com/office/powerpoint/2010/main" xmlns="" val="32151018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10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25" name="Rectangle 24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0" y="561111"/>
              <a:ext cx="9144000" cy="5791199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15" name="Group 23"/>
          <p:cNvGrpSpPr>
            <a:grpSpLocks/>
          </p:cNvGrpSpPr>
          <p:nvPr/>
        </p:nvGrpSpPr>
        <p:grpSpPr bwMode="auto">
          <a:xfrm>
            <a:off x="990600" y="838200"/>
            <a:ext cx="7315200" cy="923925"/>
            <a:chOff x="528" y="336"/>
            <a:chExt cx="4584" cy="870"/>
          </a:xfrm>
        </p:grpSpPr>
        <p:pic>
          <p:nvPicPr>
            <p:cNvPr id="16" name="Picture 5" descr="Dan-do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1584" y="336"/>
              <a:ext cx="3528" cy="8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" name="Picture 17" descr="hanlam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28" y="336"/>
              <a:ext cx="816" cy="8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9" name="Rounded Rectangle 18"/>
          <p:cNvSpPr/>
          <p:nvPr/>
        </p:nvSpPr>
        <p:spPr>
          <a:xfrm>
            <a:off x="865910" y="2403765"/>
            <a:ext cx="7315200" cy="83820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4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sz="440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440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thuộc bảng nhân 2, 3, 4</a:t>
            </a:r>
            <a:r>
              <a:rPr lang="en-US" sz="240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endParaRPr lang="en-US" sz="24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1143000" y="3810000"/>
            <a:ext cx="7467600" cy="83820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440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-Xem lại các bài tập đã làm</a:t>
            </a:r>
            <a:endParaRPr lang="en-US" sz="24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1870370" y="5292450"/>
            <a:ext cx="7083088" cy="83820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440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-Sửa bài nếu có gạch chân</a:t>
            </a:r>
            <a:r>
              <a:rPr lang="en-US" sz="320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en-US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8" name="Picture 15" descr="LVKMTU~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52400" y="2438400"/>
            <a:ext cx="758914" cy="6597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15" descr="LVKMTU~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39636" y="3810000"/>
            <a:ext cx="876478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15" descr="LVKMTU~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91504" y="5029200"/>
            <a:ext cx="1051774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30007168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2"/>
          <p:cNvSpPr>
            <a:spLocks noGrp="1" noChangeArrowheads="1"/>
          </p:cNvSpPr>
          <p:nvPr>
            <p:ph type="title" sz="quarter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77827" name="Picture 3">
            <a:hlinkClick r:id="" action="ppaction://media"/>
          </p:cNvPr>
          <p:cNvPicPr>
            <a:picLocks noGrp="1" noRot="1" noChangeAspect="1" noChangeArrowheads="1"/>
          </p:cNvPicPr>
          <p:nvPr>
            <p:ph sz="quarter" idx="1"/>
            <a:wavAudioFile r:embed="rId2" name="j0214098.wav"/>
          </p:nvPr>
        </p:nvPicPr>
        <p:blipFill>
          <a:blip r:embed="rId4"/>
          <a:stretch>
            <a:fillRect/>
          </a:stretch>
        </p:blipFill>
        <p:spPr>
          <a:xfrm>
            <a:off x="2171700" y="2389188"/>
            <a:ext cx="609600" cy="609600"/>
          </a:xfrm>
        </p:spPr>
      </p:pic>
      <p:graphicFrame>
        <p:nvGraphicFramePr>
          <p:cNvPr id="1026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162675" y="2030413"/>
          <a:ext cx="1008063" cy="1327150"/>
        </p:xfrm>
        <a:graphic>
          <a:graphicData uri="http://schemas.openxmlformats.org/presentationml/2006/ole">
            <p:oleObj spid="_x0000_s32836" name="Flash Document" r:id="rId5" imgW="1008360" imgH="1327320" progId="">
              <p:embed/>
            </p:oleObj>
          </a:graphicData>
        </a:graphic>
      </p:graphicFrame>
      <p:graphicFrame>
        <p:nvGraphicFramePr>
          <p:cNvPr id="1027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876425" y="4281488"/>
          <a:ext cx="1198563" cy="1501775"/>
        </p:xfrm>
        <a:graphic>
          <a:graphicData uri="http://schemas.openxmlformats.org/presentationml/2006/ole">
            <p:oleObj spid="_x0000_s32837" name="Flash Document" r:id="rId6" imgW="1198800" imgH="1502280" progId="">
              <p:embed/>
            </p:oleObj>
          </a:graphicData>
        </a:graphic>
      </p:graphicFrame>
      <p:sp>
        <p:nvSpPr>
          <p:cNvPr id="77830" name="AutoShape 6"/>
          <p:cNvSpPr>
            <a:spLocks noChangeArrowheads="1"/>
          </p:cNvSpPr>
          <p:nvPr/>
        </p:nvSpPr>
        <p:spPr bwMode="auto">
          <a:xfrm>
            <a:off x="73025" y="1125538"/>
            <a:ext cx="9036050" cy="5661025"/>
          </a:xfrm>
          <a:prstGeom prst="flowChartAlternateProcess">
            <a:avLst/>
          </a:prstGeom>
          <a:ln>
            <a:headEnd/>
            <a:tailEnd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77831" name="AutoShape 7"/>
          <p:cNvSpPr>
            <a:spLocks noChangeArrowheads="1"/>
          </p:cNvSpPr>
          <p:nvPr/>
        </p:nvSpPr>
        <p:spPr bwMode="auto">
          <a:xfrm>
            <a:off x="66675" y="69851"/>
            <a:ext cx="9036050" cy="6407150"/>
          </a:xfrm>
          <a:prstGeom prst="flowChartAlternateProcess">
            <a:avLst/>
          </a:prstGeom>
          <a:solidFill>
            <a:schemeClr val="bg1"/>
          </a:solidFill>
          <a:ln w="28575" cap="sq">
            <a:solidFill>
              <a:srgbClr val="3399FF"/>
            </a:solidFill>
            <a:miter lim="800000"/>
            <a:headEnd/>
            <a:tailEnd/>
          </a:ln>
          <a:effectLst>
            <a:outerShdw dist="35921" dir="2700000" algn="ctr" rotWithShape="0">
              <a:srgbClr val="C0C0C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77832" name="Text Box 8"/>
          <p:cNvSpPr txBox="1">
            <a:spLocks noChangeArrowheads="1"/>
          </p:cNvSpPr>
          <p:nvPr/>
        </p:nvSpPr>
        <p:spPr bwMode="auto">
          <a:xfrm>
            <a:off x="684213" y="3500438"/>
            <a:ext cx="287337" cy="457200"/>
          </a:xfrm>
          <a:prstGeom prst="rect">
            <a:avLst/>
          </a:prstGeom>
          <a:noFill/>
          <a:ln w="9525" cap="sq">
            <a:noFill/>
            <a:miter lim="800000"/>
            <a:headEnd/>
            <a:tailEnd/>
          </a:ln>
          <a:effectLst>
            <a:outerShdw dist="35921" dir="2700000" algn="ctr" rotWithShape="0">
              <a:srgbClr val="C0C0C0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kumimoji="1" lang="en-US" sz="2400">
                <a:latin typeface="MS Song" pitchFamily="49" charset="-122"/>
              </a:rPr>
              <a:t> </a:t>
            </a:r>
            <a:endParaRPr kumimoji="1" lang="en-US" sz="2400">
              <a:solidFill>
                <a:srgbClr val="003399"/>
              </a:solidFill>
              <a:latin typeface="MS Song" pitchFamily="49" charset="-122"/>
            </a:endParaRPr>
          </a:p>
        </p:txBody>
      </p:sp>
      <p:pic>
        <p:nvPicPr>
          <p:cNvPr id="1033" name="Picture 10" descr="AG00433_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 flipH="1">
            <a:off x="8458200" y="0"/>
            <a:ext cx="685800" cy="700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4" name="Picture 15" descr="LVKMTU~1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0" y="381000"/>
            <a:ext cx="1216114" cy="1057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5" name="Picture 12" descr="BUGHRTCP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838200" y="2819400"/>
            <a:ext cx="3200400" cy="10924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6" name="Picture 12" descr="BUGHRTCP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1447800" y="4038600"/>
            <a:ext cx="6248400" cy="2132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7" name="Picture 12" descr="BUGHRTCP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124200" y="1828800"/>
            <a:ext cx="2133600" cy="728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8" name="Picture 12" descr="BUGHRTCP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5410200" y="2895600"/>
            <a:ext cx="2743200" cy="936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9" name="Picture 11" descr="FLAGANI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457200" y="0"/>
            <a:ext cx="587375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837" name="Picture 13" descr="BALLOON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6477000" y="7162800"/>
            <a:ext cx="1338263" cy="1900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838" name="Picture 14" descr="BALLOON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1447800" y="7848600"/>
            <a:ext cx="1914525" cy="271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WordArt 16"/>
          <p:cNvSpPr>
            <a:spLocks noChangeArrowheads="1" noChangeShapeType="1" noTextEdit="1"/>
          </p:cNvSpPr>
          <p:nvPr/>
        </p:nvSpPr>
        <p:spPr bwMode="auto">
          <a:xfrm>
            <a:off x="1219200" y="990600"/>
            <a:ext cx="6934200" cy="762000"/>
          </a:xfrm>
          <a:prstGeom prst="rect">
            <a:avLst/>
          </a:prstGeom>
          <a:ln>
            <a:noFill/>
          </a:ln>
          <a:effectLst>
            <a:glow rad="101600">
              <a:schemeClr val="accent6">
                <a:satMod val="175000"/>
                <a:alpha val="40000"/>
              </a:schemeClr>
            </a:glow>
          </a:effectLst>
        </p:spPr>
        <p:txBody>
          <a:bodyPr wrap="none" fromWordArt="1">
            <a:prstTxWarp prst="textSlantUp">
              <a:avLst>
                <a:gd name="adj" fmla="val 47795"/>
              </a:avLst>
            </a:prstTxWarp>
          </a:bodyPr>
          <a:lstStyle/>
          <a:p>
            <a:pPr algn="ctr"/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Chúc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vui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khoẻ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giỏi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!</a:t>
            </a:r>
          </a:p>
        </p:txBody>
      </p:sp>
      <p:pic>
        <p:nvPicPr>
          <p:cNvPr id="21" name="Picture 15" descr="LVKMTU~1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 flipH="1">
            <a:off x="7578812" y="5410200"/>
            <a:ext cx="1565188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11" descr="FLAGANI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 flipH="1">
            <a:off x="7924800" y="5029200"/>
            <a:ext cx="609599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14" descr="BALLOON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3581400" y="6096000"/>
            <a:ext cx="1304545" cy="18518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" name="Picture 33" descr="anime"/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 flipH="1">
            <a:off x="7086600" y="1524000"/>
            <a:ext cx="1609462" cy="16764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xmlns="" val="38392962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745" fill="hold"/>
                                        <p:tgtEl>
                                          <p:spTgt spid="778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745"/>
                            </p:stCondLst>
                            <p:childTnLst>
                              <p:par>
                                <p:cTn id="8" presetID="0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309 -0.09398 L -0.02309 -1.12292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778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1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7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245"/>
                            </p:stCondLst>
                            <p:childTnLst>
                              <p:par>
                                <p:cTn id="11" presetID="0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96296E-6 L 0.04722 -0.97662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778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" y="-48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7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245"/>
                            </p:stCondLst>
                            <p:childTnLst>
                              <p:par>
                                <p:cTn id="1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mph" presetSubtype="0" repeatCount="indefinite" fill="hold" grpId="1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1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2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3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7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0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64 -0.09051 L 0.05087 -1.06713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" y="-48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1" repeatCount="indefinite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7827"/>
                </p:tgtEl>
              </p:cMediaNode>
            </p:audio>
          </p:childTnLst>
        </p:cTn>
      </p:par>
    </p:tnLst>
    <p:bldLst>
      <p:bldP spid="20" grpId="0"/>
      <p:bldP spid="20" grpId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690</TotalTime>
  <Words>240</Words>
  <Application>Microsoft Office PowerPoint</Application>
  <PresentationFormat>On-screen Show (4:3)</PresentationFormat>
  <Paragraphs>74</Paragraphs>
  <Slides>8</Slides>
  <Notes>0</Notes>
  <HiddenSlides>0</HiddenSlides>
  <MMClips>1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10" baseType="lpstr">
      <vt:lpstr>Office Theme</vt:lpstr>
      <vt:lpstr>Flash Document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Admin</dc:creator>
  <cp:lastModifiedBy>Cuong</cp:lastModifiedBy>
  <cp:revision>123</cp:revision>
  <dcterms:created xsi:type="dcterms:W3CDTF">2016-01-12T13:39:24Z</dcterms:created>
  <dcterms:modified xsi:type="dcterms:W3CDTF">2016-02-29T02:39:44Z</dcterms:modified>
</cp:coreProperties>
</file>